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 id="2147483769" r:id="rId5"/>
  </p:sldMasterIdLst>
  <p:notesMasterIdLst>
    <p:notesMasterId r:id="rId54"/>
  </p:notesMasterIdLst>
  <p:sldIdLst>
    <p:sldId id="3125" r:id="rId6"/>
    <p:sldId id="3139" r:id="rId7"/>
    <p:sldId id="259" r:id="rId8"/>
    <p:sldId id="3126" r:id="rId9"/>
    <p:sldId id="3127" r:id="rId10"/>
    <p:sldId id="3128" r:id="rId11"/>
    <p:sldId id="3149" r:id="rId12"/>
    <p:sldId id="988" r:id="rId13"/>
    <p:sldId id="430" r:id="rId14"/>
    <p:sldId id="976" r:id="rId15"/>
    <p:sldId id="898" r:id="rId16"/>
    <p:sldId id="3143" r:id="rId17"/>
    <p:sldId id="3141" r:id="rId18"/>
    <p:sldId id="438" r:id="rId19"/>
    <p:sldId id="3130" r:id="rId20"/>
    <p:sldId id="3138" r:id="rId21"/>
    <p:sldId id="968" r:id="rId22"/>
    <p:sldId id="962" r:id="rId23"/>
    <p:sldId id="963" r:id="rId24"/>
    <p:sldId id="974" r:id="rId25"/>
    <p:sldId id="969" r:id="rId26"/>
    <p:sldId id="964" r:id="rId27"/>
    <p:sldId id="3131" r:id="rId28"/>
    <p:sldId id="967" r:id="rId29"/>
    <p:sldId id="871" r:id="rId30"/>
    <p:sldId id="961" r:id="rId31"/>
    <p:sldId id="966" r:id="rId32"/>
    <p:sldId id="970" r:id="rId33"/>
    <p:sldId id="3147" r:id="rId34"/>
    <p:sldId id="854" r:id="rId35"/>
    <p:sldId id="3135" r:id="rId36"/>
    <p:sldId id="853" r:id="rId37"/>
    <p:sldId id="3148" r:id="rId38"/>
    <p:sldId id="999" r:id="rId39"/>
    <p:sldId id="1001" r:id="rId40"/>
    <p:sldId id="857" r:id="rId41"/>
    <p:sldId id="3150" r:id="rId42"/>
    <p:sldId id="3151" r:id="rId43"/>
    <p:sldId id="818" r:id="rId44"/>
    <p:sldId id="820" r:id="rId45"/>
    <p:sldId id="3117" r:id="rId46"/>
    <p:sldId id="822" r:id="rId47"/>
    <p:sldId id="1005" r:id="rId48"/>
    <p:sldId id="869" r:id="rId49"/>
    <p:sldId id="868" r:id="rId50"/>
    <p:sldId id="1009" r:id="rId51"/>
    <p:sldId id="836" r:id="rId52"/>
    <p:sldId id="3140" r:id="rId5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Rommie" initials="JR" lastIdx="1" clrIdx="0">
    <p:extLst>
      <p:ext uri="{19B8F6BF-5375-455C-9EA6-DF929625EA0E}">
        <p15:presenceInfo xmlns:p15="http://schemas.microsoft.com/office/powerpoint/2012/main" userId="S-1-5-21-150230570-1903442060-1554850252-98514" providerId="AD"/>
      </p:ext>
    </p:extLst>
  </p:cmAuthor>
  <p:cmAuthor id="2" name="Johnson, Rommie" initials="JR [2]" lastIdx="1" clrIdx="1">
    <p:extLst>
      <p:ext uri="{19B8F6BF-5375-455C-9EA6-DF929625EA0E}">
        <p15:presenceInfo xmlns:p15="http://schemas.microsoft.com/office/powerpoint/2012/main" userId="S::JohnsonR@jcaho.net::2f73916c-fa22-4d52-a540-335788abaf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5125"/>
    <a:srgbClr val="FFBF00"/>
    <a:srgbClr val="029334"/>
    <a:srgbClr val="1F336B"/>
    <a:srgbClr val="465582"/>
    <a:srgbClr val="FFFF00"/>
    <a:srgbClr val="41617E"/>
    <a:srgbClr val="091F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9EFF17-575B-4DED-B1B2-D486C13378C1}" v="292" dt="2019-11-25T18:06:25.5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29" autoAdjust="0"/>
    <p:restoredTop sz="80494" autoAdjust="0"/>
  </p:normalViewPr>
  <p:slideViewPr>
    <p:cSldViewPr snapToGrid="0">
      <p:cViewPr varScale="1">
        <p:scale>
          <a:sx n="57" d="100"/>
          <a:sy n="57" d="100"/>
        </p:scale>
        <p:origin x="1315" y="53"/>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explosion val="9"/>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F2A-4C05-AC5A-B6A2E51B42B7}"/>
              </c:ext>
            </c:extLst>
          </c:dPt>
          <c:dPt>
            <c:idx val="1"/>
            <c:bubble3D val="0"/>
            <c:explosion val="14"/>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F2A-4C05-AC5A-B6A2E51B42B7}"/>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FF2A-4C05-AC5A-B6A2E51B42B7}"/>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Year 3</c:v>
                </c:pt>
                <c:pt idx="1">
                  <c:v>Year 2</c:v>
                </c:pt>
                <c:pt idx="2">
                  <c:v>Year 1</c:v>
                </c:pt>
              </c:strCache>
            </c:strRef>
          </c:cat>
          <c:val>
            <c:numRef>
              <c:f>Sheet1!$B$2:$B$4</c:f>
              <c:numCache>
                <c:formatCode>0%</c:formatCode>
                <c:ptCount val="3"/>
                <c:pt idx="0">
                  <c:v>0.2</c:v>
                </c:pt>
                <c:pt idx="1">
                  <c:v>0.2</c:v>
                </c:pt>
                <c:pt idx="2">
                  <c:v>0.6</c:v>
                </c:pt>
              </c:numCache>
            </c:numRef>
          </c:val>
          <c:extLst>
            <c:ext xmlns:c16="http://schemas.microsoft.com/office/drawing/2014/chart" uri="{C3380CC4-5D6E-409C-BE32-E72D297353CC}">
              <c16:uniqueId val="{00000006-FF2A-4C05-AC5A-B6A2E51B42B7}"/>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EBD2C9-346A-4CD7-8E63-0EE6537AA0C2}"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5979833B-3993-47E8-96B7-994D516D163F}">
      <dgm:prSet custT="1"/>
      <dgm:spPr/>
      <dgm:t>
        <a:bodyPr/>
        <a:lstStyle/>
        <a:p>
          <a:r>
            <a:rPr lang="en-US" sz="1600" b="0" dirty="0">
              <a:latin typeface="Arial" panose="020B0604020202020204" pitchFamily="34" charset="0"/>
              <a:cs typeface="Arial" panose="020B0604020202020204" pitchFamily="34" charset="0"/>
            </a:rPr>
            <a:t>Limited to </a:t>
          </a:r>
          <a:r>
            <a:rPr lang="en-US" sz="1600" b="1" dirty="0">
              <a:latin typeface="Arial" panose="020B0604020202020204" pitchFamily="34" charset="0"/>
              <a:cs typeface="Arial" panose="020B0604020202020204" pitchFamily="34" charset="0"/>
            </a:rPr>
            <a:t>business occupancy</a:t>
          </a:r>
          <a:r>
            <a:rPr lang="en-US" sz="1600" b="0" dirty="0">
              <a:latin typeface="Arial" panose="020B0604020202020204" pitchFamily="34" charset="0"/>
              <a:cs typeface="Arial" panose="020B0604020202020204" pitchFamily="34" charset="0"/>
            </a:rPr>
            <a:t>: Defined as an occupancy that can only have three or fewer individuals at the same time, who are either rendered incapable of self-preservation in an emergency or are undergoing general anesthesia</a:t>
          </a:r>
          <a:endParaRPr lang="en-US" sz="1600" dirty="0">
            <a:latin typeface="Arial" panose="020B0604020202020204" pitchFamily="34" charset="0"/>
            <a:cs typeface="Arial" panose="020B0604020202020204" pitchFamily="34" charset="0"/>
          </a:endParaRPr>
        </a:p>
      </dgm:t>
    </dgm:pt>
    <dgm:pt modelId="{A2461E99-1C88-4B9D-805F-F20CE532A43C}" type="parTrans" cxnId="{9EC319A4-95DA-47AC-B02F-BB3922BB6F15}">
      <dgm:prSet/>
      <dgm:spPr/>
      <dgm:t>
        <a:bodyPr/>
        <a:lstStyle/>
        <a:p>
          <a:endParaRPr lang="en-US" sz="1600"/>
        </a:p>
      </dgm:t>
    </dgm:pt>
    <dgm:pt modelId="{F865621D-4F96-48B5-9D6F-1887030A4830}" type="sibTrans" cxnId="{9EC319A4-95DA-47AC-B02F-BB3922BB6F15}">
      <dgm:prSet/>
      <dgm:spPr/>
      <dgm:t>
        <a:bodyPr/>
        <a:lstStyle/>
        <a:p>
          <a:endParaRPr lang="en-US" sz="1600"/>
        </a:p>
      </dgm:t>
    </dgm:pt>
    <dgm:pt modelId="{F55EEFE6-6DC5-4FEC-A424-6A4C777728CB}">
      <dgm:prSet custT="1"/>
      <dgm:spPr/>
      <dgm:t>
        <a:bodyPr/>
        <a:lstStyle/>
        <a:p>
          <a:r>
            <a:rPr lang="en-US" sz="1600" b="0" dirty="0">
              <a:latin typeface="Arial" panose="020B0604020202020204" pitchFamily="34" charset="0"/>
              <a:cs typeface="Arial" panose="020B0604020202020204" pitchFamily="34" charset="0"/>
            </a:rPr>
            <a:t>Must be surgeon-owned or surgeon-operated </a:t>
          </a:r>
          <a:endParaRPr lang="en-US" sz="1600" dirty="0">
            <a:latin typeface="Arial" panose="020B0604020202020204" pitchFamily="34" charset="0"/>
            <a:cs typeface="Arial" panose="020B0604020202020204" pitchFamily="34" charset="0"/>
          </a:endParaRPr>
        </a:p>
      </dgm:t>
    </dgm:pt>
    <dgm:pt modelId="{BF047A2F-86EB-432A-A998-1EB94DA55CB1}" type="parTrans" cxnId="{BFEB86E8-B033-485F-88AE-EC479B0B7FAF}">
      <dgm:prSet/>
      <dgm:spPr/>
      <dgm:t>
        <a:bodyPr/>
        <a:lstStyle/>
        <a:p>
          <a:endParaRPr lang="en-US" sz="1600"/>
        </a:p>
      </dgm:t>
    </dgm:pt>
    <dgm:pt modelId="{D0A05FD0-D955-4B76-9B40-8F553AF4D172}" type="sibTrans" cxnId="{BFEB86E8-B033-485F-88AE-EC479B0B7FAF}">
      <dgm:prSet/>
      <dgm:spPr/>
      <dgm:t>
        <a:bodyPr/>
        <a:lstStyle/>
        <a:p>
          <a:endParaRPr lang="en-US" sz="1600"/>
        </a:p>
      </dgm:t>
    </dgm:pt>
    <dgm:pt modelId="{AF8AC9DF-73BA-4ED7-99B9-D48121054BF2}">
      <dgm:prSet custT="1"/>
      <dgm:spPr/>
      <dgm:t>
        <a:bodyPr/>
        <a:lstStyle/>
        <a:p>
          <a:r>
            <a:rPr lang="en-US" sz="1600" b="0" dirty="0">
              <a:latin typeface="Arial" panose="020B0604020202020204" pitchFamily="34" charset="0"/>
              <a:cs typeface="Arial" panose="020B0604020202020204" pitchFamily="34" charset="0"/>
            </a:rPr>
            <a:t>Provides invasive procedures to patients. Local anesthesia, minimal sedation, conscious sedation, or general anesthesia are administered</a:t>
          </a:r>
          <a:endParaRPr lang="en-US" sz="1600" dirty="0">
            <a:latin typeface="Arial" panose="020B0604020202020204" pitchFamily="34" charset="0"/>
            <a:cs typeface="Arial" panose="020B0604020202020204" pitchFamily="34" charset="0"/>
          </a:endParaRPr>
        </a:p>
      </dgm:t>
    </dgm:pt>
    <dgm:pt modelId="{BC47288B-ACC7-4503-9DCE-14A46C8C567A}" type="parTrans" cxnId="{D7916F99-855A-42CF-9C7F-F6BFAD641F7E}">
      <dgm:prSet/>
      <dgm:spPr/>
      <dgm:t>
        <a:bodyPr/>
        <a:lstStyle/>
        <a:p>
          <a:endParaRPr lang="en-US" sz="1600"/>
        </a:p>
      </dgm:t>
    </dgm:pt>
    <dgm:pt modelId="{E6D09D33-31AE-439C-885C-A1E20E312F36}" type="sibTrans" cxnId="{D7916F99-855A-42CF-9C7F-F6BFAD641F7E}">
      <dgm:prSet/>
      <dgm:spPr/>
      <dgm:t>
        <a:bodyPr/>
        <a:lstStyle/>
        <a:p>
          <a:endParaRPr lang="en-US" sz="1600"/>
        </a:p>
      </dgm:t>
    </dgm:pt>
    <dgm:pt modelId="{B855CAC9-4D94-49C2-BD78-2E87C01ED0C1}">
      <dgm:prSet custT="1"/>
      <dgm:spPr/>
      <dgm:t>
        <a:bodyPr/>
        <a:lstStyle/>
        <a:p>
          <a:r>
            <a:rPr lang="en-US" sz="1600" b="1" dirty="0">
              <a:latin typeface="Arial" panose="020B0604020202020204" pitchFamily="34" charset="0"/>
              <a:cs typeface="Arial" panose="020B0604020202020204" pitchFamily="34" charset="0"/>
            </a:rPr>
            <a:t>3</a:t>
          </a:r>
          <a:r>
            <a:rPr lang="en-US" sz="1600" b="0" dirty="0">
              <a:latin typeface="Arial" panose="020B0604020202020204" pitchFamily="34" charset="0"/>
              <a:cs typeface="Arial" panose="020B0604020202020204" pitchFamily="34" charset="0"/>
            </a:rPr>
            <a:t> patients served, with at least </a:t>
          </a:r>
          <a:r>
            <a:rPr lang="en-US" sz="1600" b="1" dirty="0">
              <a:latin typeface="Arial" panose="020B0604020202020204" pitchFamily="34" charset="0"/>
              <a:cs typeface="Arial" panose="020B0604020202020204" pitchFamily="34" charset="0"/>
            </a:rPr>
            <a:t>1 </a:t>
          </a:r>
          <a:r>
            <a:rPr lang="en-US" sz="1600" b="0" dirty="0">
              <a:latin typeface="Arial" panose="020B0604020202020204" pitchFamily="34" charset="0"/>
              <a:cs typeface="Arial" panose="020B0604020202020204" pitchFamily="34" charset="0"/>
            </a:rPr>
            <a:t>patient having a procedure at the time of survey</a:t>
          </a:r>
          <a:endParaRPr lang="en-US" sz="1600" dirty="0">
            <a:latin typeface="Arial" panose="020B0604020202020204" pitchFamily="34" charset="0"/>
            <a:cs typeface="Arial" panose="020B0604020202020204" pitchFamily="34" charset="0"/>
          </a:endParaRPr>
        </a:p>
      </dgm:t>
    </dgm:pt>
    <dgm:pt modelId="{DF622040-2A08-4175-BB93-C1F0F529DEA9}" type="sibTrans" cxnId="{3FA6CE80-041D-4DC1-95CA-C4EB53C2A481}">
      <dgm:prSet/>
      <dgm:spPr/>
      <dgm:t>
        <a:bodyPr/>
        <a:lstStyle/>
        <a:p>
          <a:endParaRPr lang="en-US" sz="1600"/>
        </a:p>
      </dgm:t>
    </dgm:pt>
    <dgm:pt modelId="{02F8774E-CC7A-465F-A4CF-C9D0F77B2D59}" type="parTrans" cxnId="{3FA6CE80-041D-4DC1-95CA-C4EB53C2A481}">
      <dgm:prSet/>
      <dgm:spPr/>
      <dgm:t>
        <a:bodyPr/>
        <a:lstStyle/>
        <a:p>
          <a:endParaRPr lang="en-US" sz="1600"/>
        </a:p>
      </dgm:t>
    </dgm:pt>
    <dgm:pt modelId="{F28675B2-88E8-4DE3-903E-11DEDF06ED9A}" type="pres">
      <dgm:prSet presAssocID="{66EBD2C9-346A-4CD7-8E63-0EE6537AA0C2}" presName="linear" presStyleCnt="0">
        <dgm:presLayoutVars>
          <dgm:animLvl val="lvl"/>
          <dgm:resizeHandles val="exact"/>
        </dgm:presLayoutVars>
      </dgm:prSet>
      <dgm:spPr/>
    </dgm:pt>
    <dgm:pt modelId="{2850D0EA-3EA3-4513-B103-E26D8E441E8D}" type="pres">
      <dgm:prSet presAssocID="{B855CAC9-4D94-49C2-BD78-2E87C01ED0C1}" presName="parentText" presStyleLbl="node1" presStyleIdx="0" presStyleCnt="4">
        <dgm:presLayoutVars>
          <dgm:chMax val="0"/>
          <dgm:bulletEnabled val="1"/>
        </dgm:presLayoutVars>
      </dgm:prSet>
      <dgm:spPr/>
    </dgm:pt>
    <dgm:pt modelId="{3D3A812B-BE0F-433B-AC2F-27BE2042B8B3}" type="pres">
      <dgm:prSet presAssocID="{DF622040-2A08-4175-BB93-C1F0F529DEA9}" presName="spacer" presStyleCnt="0"/>
      <dgm:spPr/>
    </dgm:pt>
    <dgm:pt modelId="{EE8687FD-E1E8-4E7C-A583-6414D5A0E81C}" type="pres">
      <dgm:prSet presAssocID="{5979833B-3993-47E8-96B7-994D516D163F}" presName="parentText" presStyleLbl="node1" presStyleIdx="1" presStyleCnt="4">
        <dgm:presLayoutVars>
          <dgm:chMax val="0"/>
          <dgm:bulletEnabled val="1"/>
        </dgm:presLayoutVars>
      </dgm:prSet>
      <dgm:spPr/>
    </dgm:pt>
    <dgm:pt modelId="{0D04C3D8-E011-4BBB-9110-0375C7844459}" type="pres">
      <dgm:prSet presAssocID="{F865621D-4F96-48B5-9D6F-1887030A4830}" presName="spacer" presStyleCnt="0"/>
      <dgm:spPr/>
    </dgm:pt>
    <dgm:pt modelId="{AB3B835E-E45A-45ED-8571-4BAB02E47350}" type="pres">
      <dgm:prSet presAssocID="{F55EEFE6-6DC5-4FEC-A424-6A4C777728CB}" presName="parentText" presStyleLbl="node1" presStyleIdx="2" presStyleCnt="4">
        <dgm:presLayoutVars>
          <dgm:chMax val="0"/>
          <dgm:bulletEnabled val="1"/>
        </dgm:presLayoutVars>
      </dgm:prSet>
      <dgm:spPr/>
    </dgm:pt>
    <dgm:pt modelId="{88F59BC6-A3E7-49B3-A8E1-2DC5C7262DED}" type="pres">
      <dgm:prSet presAssocID="{D0A05FD0-D955-4B76-9B40-8F553AF4D172}" presName="spacer" presStyleCnt="0"/>
      <dgm:spPr/>
    </dgm:pt>
    <dgm:pt modelId="{E86AD25D-3600-459E-BB68-8F25B1DBC5C6}" type="pres">
      <dgm:prSet presAssocID="{AF8AC9DF-73BA-4ED7-99B9-D48121054BF2}" presName="parentText" presStyleLbl="node1" presStyleIdx="3" presStyleCnt="4">
        <dgm:presLayoutVars>
          <dgm:chMax val="0"/>
          <dgm:bulletEnabled val="1"/>
        </dgm:presLayoutVars>
      </dgm:prSet>
      <dgm:spPr/>
    </dgm:pt>
  </dgm:ptLst>
  <dgm:cxnLst>
    <dgm:cxn modelId="{3FA6CE80-041D-4DC1-95CA-C4EB53C2A481}" srcId="{66EBD2C9-346A-4CD7-8E63-0EE6537AA0C2}" destId="{B855CAC9-4D94-49C2-BD78-2E87C01ED0C1}" srcOrd="0" destOrd="0" parTransId="{02F8774E-CC7A-465F-A4CF-C9D0F77B2D59}" sibTransId="{DF622040-2A08-4175-BB93-C1F0F529DEA9}"/>
    <dgm:cxn modelId="{8DA18386-5575-4CD2-A8F5-9B0E8DF2FD2E}" type="presOf" srcId="{66EBD2C9-346A-4CD7-8E63-0EE6537AA0C2}" destId="{F28675B2-88E8-4DE3-903E-11DEDF06ED9A}" srcOrd="0" destOrd="0" presId="urn:microsoft.com/office/officeart/2005/8/layout/vList2"/>
    <dgm:cxn modelId="{70BCAD86-BD4C-434A-A3EE-37DB92BB38D0}" type="presOf" srcId="{5979833B-3993-47E8-96B7-994D516D163F}" destId="{EE8687FD-E1E8-4E7C-A583-6414D5A0E81C}" srcOrd="0" destOrd="0" presId="urn:microsoft.com/office/officeart/2005/8/layout/vList2"/>
    <dgm:cxn modelId="{D7916F99-855A-42CF-9C7F-F6BFAD641F7E}" srcId="{66EBD2C9-346A-4CD7-8E63-0EE6537AA0C2}" destId="{AF8AC9DF-73BA-4ED7-99B9-D48121054BF2}" srcOrd="3" destOrd="0" parTransId="{BC47288B-ACC7-4503-9DCE-14A46C8C567A}" sibTransId="{E6D09D33-31AE-439C-885C-A1E20E312F36}"/>
    <dgm:cxn modelId="{9EC319A4-95DA-47AC-B02F-BB3922BB6F15}" srcId="{66EBD2C9-346A-4CD7-8E63-0EE6537AA0C2}" destId="{5979833B-3993-47E8-96B7-994D516D163F}" srcOrd="1" destOrd="0" parTransId="{A2461E99-1C88-4B9D-805F-F20CE532A43C}" sibTransId="{F865621D-4F96-48B5-9D6F-1887030A4830}"/>
    <dgm:cxn modelId="{928B34AE-1300-4F61-9FF7-7C5F945867C6}" type="presOf" srcId="{AF8AC9DF-73BA-4ED7-99B9-D48121054BF2}" destId="{E86AD25D-3600-459E-BB68-8F25B1DBC5C6}" srcOrd="0" destOrd="0" presId="urn:microsoft.com/office/officeart/2005/8/layout/vList2"/>
    <dgm:cxn modelId="{9F0135E8-07F9-484D-9B3C-6BFB77C10EE5}" type="presOf" srcId="{B855CAC9-4D94-49C2-BD78-2E87C01ED0C1}" destId="{2850D0EA-3EA3-4513-B103-E26D8E441E8D}" srcOrd="0" destOrd="0" presId="urn:microsoft.com/office/officeart/2005/8/layout/vList2"/>
    <dgm:cxn modelId="{BFEB86E8-B033-485F-88AE-EC479B0B7FAF}" srcId="{66EBD2C9-346A-4CD7-8E63-0EE6537AA0C2}" destId="{F55EEFE6-6DC5-4FEC-A424-6A4C777728CB}" srcOrd="2" destOrd="0" parTransId="{BF047A2F-86EB-432A-A998-1EB94DA55CB1}" sibTransId="{D0A05FD0-D955-4B76-9B40-8F553AF4D172}"/>
    <dgm:cxn modelId="{D2F5BCFF-5BB0-4F28-B8FF-12B5D5A726A0}" type="presOf" srcId="{F55EEFE6-6DC5-4FEC-A424-6A4C777728CB}" destId="{AB3B835E-E45A-45ED-8571-4BAB02E47350}" srcOrd="0" destOrd="0" presId="urn:microsoft.com/office/officeart/2005/8/layout/vList2"/>
    <dgm:cxn modelId="{FA2C55DE-0ECD-41CF-BE0E-A6F369038C13}" type="presParOf" srcId="{F28675B2-88E8-4DE3-903E-11DEDF06ED9A}" destId="{2850D0EA-3EA3-4513-B103-E26D8E441E8D}" srcOrd="0" destOrd="0" presId="urn:microsoft.com/office/officeart/2005/8/layout/vList2"/>
    <dgm:cxn modelId="{F75261DE-4912-4679-9950-238231B614E9}" type="presParOf" srcId="{F28675B2-88E8-4DE3-903E-11DEDF06ED9A}" destId="{3D3A812B-BE0F-433B-AC2F-27BE2042B8B3}" srcOrd="1" destOrd="0" presId="urn:microsoft.com/office/officeart/2005/8/layout/vList2"/>
    <dgm:cxn modelId="{03B0FA31-3EF8-4426-9D19-8B65BF1F3BEC}" type="presParOf" srcId="{F28675B2-88E8-4DE3-903E-11DEDF06ED9A}" destId="{EE8687FD-E1E8-4E7C-A583-6414D5A0E81C}" srcOrd="2" destOrd="0" presId="urn:microsoft.com/office/officeart/2005/8/layout/vList2"/>
    <dgm:cxn modelId="{EF76D4AD-38C9-4AD5-8EF0-B7D6A72B476A}" type="presParOf" srcId="{F28675B2-88E8-4DE3-903E-11DEDF06ED9A}" destId="{0D04C3D8-E011-4BBB-9110-0375C7844459}" srcOrd="3" destOrd="0" presId="urn:microsoft.com/office/officeart/2005/8/layout/vList2"/>
    <dgm:cxn modelId="{C21CAEF9-33F3-4660-9D8F-4B888E32EA29}" type="presParOf" srcId="{F28675B2-88E8-4DE3-903E-11DEDF06ED9A}" destId="{AB3B835E-E45A-45ED-8571-4BAB02E47350}" srcOrd="4" destOrd="0" presId="urn:microsoft.com/office/officeart/2005/8/layout/vList2"/>
    <dgm:cxn modelId="{D71486CD-A30B-4354-9B94-02E322F7AB33}" type="presParOf" srcId="{F28675B2-88E8-4DE3-903E-11DEDF06ED9A}" destId="{88F59BC6-A3E7-49B3-A8E1-2DC5C7262DED}" srcOrd="5" destOrd="0" presId="urn:microsoft.com/office/officeart/2005/8/layout/vList2"/>
    <dgm:cxn modelId="{0A2B1E0F-87E2-4DD3-9396-0404BA07E712}" type="presParOf" srcId="{F28675B2-88E8-4DE3-903E-11DEDF06ED9A}" destId="{E86AD25D-3600-459E-BB68-8F25B1DBC5C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67F568-B7B1-4566-9B77-F591F9EA2B4B}"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en-US"/>
        </a:p>
      </dgm:t>
    </dgm:pt>
    <dgm:pt modelId="{6E3D62CA-5866-4002-945A-931703F97A3F}">
      <dgm:prSet custT="1"/>
      <dgm:spPr/>
      <dgm:t>
        <a:bodyPr/>
        <a:lstStyle/>
        <a:p>
          <a:r>
            <a:rPr lang="en-US" sz="1400" b="1" dirty="0"/>
            <a:t>Review Standards</a:t>
          </a:r>
        </a:p>
      </dgm:t>
    </dgm:pt>
    <dgm:pt modelId="{4370C403-6BC7-4592-AAD8-D015468E5E01}" type="parTrans" cxnId="{D1430BBE-F0C0-4763-A981-20F8646F01F5}">
      <dgm:prSet/>
      <dgm:spPr/>
      <dgm:t>
        <a:bodyPr/>
        <a:lstStyle/>
        <a:p>
          <a:endParaRPr lang="en-US"/>
        </a:p>
      </dgm:t>
    </dgm:pt>
    <dgm:pt modelId="{CEE61F43-B33D-4196-9751-A72C100B50DC}" type="sibTrans" cxnId="{D1430BBE-F0C0-4763-A981-20F8646F01F5}">
      <dgm:prSet/>
      <dgm:spPr/>
      <dgm:t>
        <a:bodyPr/>
        <a:lstStyle/>
        <a:p>
          <a:endParaRPr lang="en-US"/>
        </a:p>
      </dgm:t>
    </dgm:pt>
    <dgm:pt modelId="{5BAE9D27-3350-489B-BE35-F6DEBBE7DB77}">
      <dgm:prSet custT="1"/>
      <dgm:spPr/>
      <dgm:t>
        <a:bodyPr/>
        <a:lstStyle/>
        <a:p>
          <a:r>
            <a:rPr lang="en-US" sz="1400" b="1" dirty="0"/>
            <a:t>Perform mock survey</a:t>
          </a:r>
        </a:p>
      </dgm:t>
    </dgm:pt>
    <dgm:pt modelId="{512ACE44-DDEB-48F8-BBB7-22E540590DFD}" type="parTrans" cxnId="{06EC01B2-0E75-485B-8076-19AEDAE714E9}">
      <dgm:prSet/>
      <dgm:spPr/>
      <dgm:t>
        <a:bodyPr/>
        <a:lstStyle/>
        <a:p>
          <a:endParaRPr lang="en-US"/>
        </a:p>
      </dgm:t>
    </dgm:pt>
    <dgm:pt modelId="{5E685F86-5DAD-4EBB-9CF9-358A74095D45}" type="sibTrans" cxnId="{06EC01B2-0E75-485B-8076-19AEDAE714E9}">
      <dgm:prSet/>
      <dgm:spPr/>
      <dgm:t>
        <a:bodyPr/>
        <a:lstStyle/>
        <a:p>
          <a:endParaRPr lang="en-US"/>
        </a:p>
      </dgm:t>
    </dgm:pt>
    <dgm:pt modelId="{DA80997C-621E-4543-BF9E-894CD3B8A0D3}">
      <dgm:prSet phldrT="[Text]" custT="1"/>
      <dgm:spPr/>
      <dgm:t>
        <a:bodyPr/>
        <a:lstStyle/>
        <a:p>
          <a:r>
            <a:rPr lang="en-US" sz="1400" b="1" dirty="0"/>
            <a:t>Submit Application for accreditation (declare survey ready date)</a:t>
          </a:r>
        </a:p>
      </dgm:t>
    </dgm:pt>
    <dgm:pt modelId="{A2859C99-AF18-4C67-8ACB-6AD938A91552}" type="parTrans" cxnId="{C521BC4E-DD94-46FE-B9E0-B178A02B767B}">
      <dgm:prSet/>
      <dgm:spPr/>
      <dgm:t>
        <a:bodyPr/>
        <a:lstStyle/>
        <a:p>
          <a:endParaRPr lang="en-US"/>
        </a:p>
      </dgm:t>
    </dgm:pt>
    <dgm:pt modelId="{2E431F9B-7980-4B12-9DB9-9EF886809624}" type="sibTrans" cxnId="{C521BC4E-DD94-46FE-B9E0-B178A02B767B}">
      <dgm:prSet/>
      <dgm:spPr/>
      <dgm:t>
        <a:bodyPr/>
        <a:lstStyle/>
        <a:p>
          <a:endParaRPr lang="en-US"/>
        </a:p>
      </dgm:t>
    </dgm:pt>
    <dgm:pt modelId="{776B52F5-5EAD-4615-A62B-25CBABDD2CB0}">
      <dgm:prSet phldrT="[Text]" custT="1"/>
      <dgm:spPr/>
      <dgm:t>
        <a:bodyPr/>
        <a:lstStyle/>
        <a:p>
          <a:r>
            <a:rPr lang="en-US" sz="1400" b="1" dirty="0"/>
            <a:t>Actual Joint Commission Survey</a:t>
          </a:r>
        </a:p>
      </dgm:t>
    </dgm:pt>
    <dgm:pt modelId="{1FE48BA9-3DE2-4B7F-964C-934FBCB62168}" type="parTrans" cxnId="{731E4BAA-35EA-4B10-B044-CF2D77C50FBD}">
      <dgm:prSet/>
      <dgm:spPr/>
      <dgm:t>
        <a:bodyPr/>
        <a:lstStyle/>
        <a:p>
          <a:endParaRPr lang="en-US"/>
        </a:p>
      </dgm:t>
    </dgm:pt>
    <dgm:pt modelId="{73AF3F22-255E-4755-889B-C8CD2D7356CF}" type="sibTrans" cxnId="{731E4BAA-35EA-4B10-B044-CF2D77C50FBD}">
      <dgm:prSet/>
      <dgm:spPr/>
      <dgm:t>
        <a:bodyPr/>
        <a:lstStyle/>
        <a:p>
          <a:endParaRPr lang="en-US"/>
        </a:p>
      </dgm:t>
    </dgm:pt>
    <dgm:pt modelId="{1BF6F06D-B9CB-4F60-ABFD-44759E4EAE12}">
      <dgm:prSet phldrT="[Text]" custT="1"/>
      <dgm:spPr/>
      <dgm:t>
        <a:bodyPr/>
        <a:lstStyle/>
        <a:p>
          <a:r>
            <a:rPr lang="en-US" sz="1400" b="1" dirty="0"/>
            <a:t>Identify consistency of current processes to Joint Commission requirements</a:t>
          </a:r>
        </a:p>
      </dgm:t>
    </dgm:pt>
    <dgm:pt modelId="{2F1AC8F8-56FA-44B9-99EC-0BFA55B94317}" type="parTrans" cxnId="{B8B90991-BA3D-48FB-A3FC-F20BE8EEB786}">
      <dgm:prSet/>
      <dgm:spPr/>
      <dgm:t>
        <a:bodyPr/>
        <a:lstStyle/>
        <a:p>
          <a:endParaRPr lang="en-US"/>
        </a:p>
      </dgm:t>
    </dgm:pt>
    <dgm:pt modelId="{1C86B70F-5ED3-44C3-BEEF-419C3DAA96E2}" type="sibTrans" cxnId="{B8B90991-BA3D-48FB-A3FC-F20BE8EEB786}">
      <dgm:prSet/>
      <dgm:spPr/>
      <dgm:t>
        <a:bodyPr/>
        <a:lstStyle/>
        <a:p>
          <a:endParaRPr lang="en-US"/>
        </a:p>
      </dgm:t>
    </dgm:pt>
    <dgm:pt modelId="{3A0E5C33-A870-48FE-A3DD-DD667D209541}" type="pres">
      <dgm:prSet presAssocID="{5A67F568-B7B1-4566-9B77-F591F9EA2B4B}" presName="CompostProcess" presStyleCnt="0">
        <dgm:presLayoutVars>
          <dgm:dir/>
          <dgm:resizeHandles val="exact"/>
        </dgm:presLayoutVars>
      </dgm:prSet>
      <dgm:spPr/>
    </dgm:pt>
    <dgm:pt modelId="{B7052D91-D101-46CE-80EA-DE2702162A63}" type="pres">
      <dgm:prSet presAssocID="{5A67F568-B7B1-4566-9B77-F591F9EA2B4B}" presName="arrow" presStyleLbl="bgShp" presStyleIdx="0" presStyleCnt="1" custScaleX="117647"/>
      <dgm:spPr/>
    </dgm:pt>
    <dgm:pt modelId="{FFD1325A-0BF4-478A-A7B4-564C1E2DC89E}" type="pres">
      <dgm:prSet presAssocID="{5A67F568-B7B1-4566-9B77-F591F9EA2B4B}" presName="linearProcess" presStyleCnt="0"/>
      <dgm:spPr/>
    </dgm:pt>
    <dgm:pt modelId="{5106A70C-95E7-4D85-BB42-D9A327868ED9}" type="pres">
      <dgm:prSet presAssocID="{DA80997C-621E-4543-BF9E-894CD3B8A0D3}" presName="textNode" presStyleLbl="node1" presStyleIdx="0" presStyleCnt="5">
        <dgm:presLayoutVars>
          <dgm:bulletEnabled val="1"/>
        </dgm:presLayoutVars>
      </dgm:prSet>
      <dgm:spPr/>
    </dgm:pt>
    <dgm:pt modelId="{BBE01DF5-A016-44B7-A515-76C93F261881}" type="pres">
      <dgm:prSet presAssocID="{2E431F9B-7980-4B12-9DB9-9EF886809624}" presName="sibTrans" presStyleCnt="0"/>
      <dgm:spPr/>
    </dgm:pt>
    <dgm:pt modelId="{493316B9-CABF-43A6-8E70-E821B047C960}" type="pres">
      <dgm:prSet presAssocID="{6E3D62CA-5866-4002-945A-931703F97A3F}" presName="textNode" presStyleLbl="node1" presStyleIdx="1" presStyleCnt="5">
        <dgm:presLayoutVars>
          <dgm:bulletEnabled val="1"/>
        </dgm:presLayoutVars>
      </dgm:prSet>
      <dgm:spPr/>
    </dgm:pt>
    <dgm:pt modelId="{06AD31C8-4624-4644-ACE9-FB2EAC528033}" type="pres">
      <dgm:prSet presAssocID="{CEE61F43-B33D-4196-9751-A72C100B50DC}" presName="sibTrans" presStyleCnt="0"/>
      <dgm:spPr/>
    </dgm:pt>
    <dgm:pt modelId="{19947697-BDDB-4FFC-88C8-8EDE4C2A3B1B}" type="pres">
      <dgm:prSet presAssocID="{1BF6F06D-B9CB-4F60-ABFD-44759E4EAE12}" presName="textNode" presStyleLbl="node1" presStyleIdx="2" presStyleCnt="5">
        <dgm:presLayoutVars>
          <dgm:bulletEnabled val="1"/>
        </dgm:presLayoutVars>
      </dgm:prSet>
      <dgm:spPr/>
    </dgm:pt>
    <dgm:pt modelId="{1A60F48C-EB87-441C-B8AB-6E3519ECFA3B}" type="pres">
      <dgm:prSet presAssocID="{1C86B70F-5ED3-44C3-BEEF-419C3DAA96E2}" presName="sibTrans" presStyleCnt="0"/>
      <dgm:spPr/>
    </dgm:pt>
    <dgm:pt modelId="{9A40FDCE-8276-44ED-9FF8-3D6584C5EFCA}" type="pres">
      <dgm:prSet presAssocID="{5BAE9D27-3350-489B-BE35-F6DEBBE7DB77}" presName="textNode" presStyleLbl="node1" presStyleIdx="3" presStyleCnt="5">
        <dgm:presLayoutVars>
          <dgm:bulletEnabled val="1"/>
        </dgm:presLayoutVars>
      </dgm:prSet>
      <dgm:spPr/>
    </dgm:pt>
    <dgm:pt modelId="{5131DD46-C156-4ADA-A1A5-32DF70EA9604}" type="pres">
      <dgm:prSet presAssocID="{5E685F86-5DAD-4EBB-9CF9-358A74095D45}" presName="sibTrans" presStyleCnt="0"/>
      <dgm:spPr/>
    </dgm:pt>
    <dgm:pt modelId="{8D8682AB-9097-4548-94A8-B926B49ABF56}" type="pres">
      <dgm:prSet presAssocID="{776B52F5-5EAD-4615-A62B-25CBABDD2CB0}" presName="textNode" presStyleLbl="node1" presStyleIdx="4" presStyleCnt="5">
        <dgm:presLayoutVars>
          <dgm:bulletEnabled val="1"/>
        </dgm:presLayoutVars>
      </dgm:prSet>
      <dgm:spPr/>
    </dgm:pt>
  </dgm:ptLst>
  <dgm:cxnLst>
    <dgm:cxn modelId="{EF69ED01-3E8B-45FB-8BB2-C5F55F185725}" type="presOf" srcId="{776B52F5-5EAD-4615-A62B-25CBABDD2CB0}" destId="{8D8682AB-9097-4548-94A8-B926B49ABF56}" srcOrd="0" destOrd="0" presId="urn:microsoft.com/office/officeart/2005/8/layout/hProcess9"/>
    <dgm:cxn modelId="{4961370B-6EDA-4C33-BB95-3D21BF2BB0B4}" type="presOf" srcId="{5A67F568-B7B1-4566-9B77-F591F9EA2B4B}" destId="{3A0E5C33-A870-48FE-A3DD-DD667D209541}" srcOrd="0" destOrd="0" presId="urn:microsoft.com/office/officeart/2005/8/layout/hProcess9"/>
    <dgm:cxn modelId="{A19F1A3C-9A90-4D86-97FF-E6DED7054BE3}" type="presOf" srcId="{DA80997C-621E-4543-BF9E-894CD3B8A0D3}" destId="{5106A70C-95E7-4D85-BB42-D9A327868ED9}" srcOrd="0" destOrd="0" presId="urn:microsoft.com/office/officeart/2005/8/layout/hProcess9"/>
    <dgm:cxn modelId="{C521BC4E-DD94-46FE-B9E0-B178A02B767B}" srcId="{5A67F568-B7B1-4566-9B77-F591F9EA2B4B}" destId="{DA80997C-621E-4543-BF9E-894CD3B8A0D3}" srcOrd="0" destOrd="0" parTransId="{A2859C99-AF18-4C67-8ACB-6AD938A91552}" sibTransId="{2E431F9B-7980-4B12-9DB9-9EF886809624}"/>
    <dgm:cxn modelId="{78CB9C76-7C66-40D3-B74D-6752E4182CF0}" type="presOf" srcId="{5BAE9D27-3350-489B-BE35-F6DEBBE7DB77}" destId="{9A40FDCE-8276-44ED-9FF8-3D6584C5EFCA}" srcOrd="0" destOrd="0" presId="urn:microsoft.com/office/officeart/2005/8/layout/hProcess9"/>
    <dgm:cxn modelId="{F9BFC686-3517-478C-8628-1B559461EE66}" type="presOf" srcId="{1BF6F06D-B9CB-4F60-ABFD-44759E4EAE12}" destId="{19947697-BDDB-4FFC-88C8-8EDE4C2A3B1B}" srcOrd="0" destOrd="0" presId="urn:microsoft.com/office/officeart/2005/8/layout/hProcess9"/>
    <dgm:cxn modelId="{B8B90991-BA3D-48FB-A3FC-F20BE8EEB786}" srcId="{5A67F568-B7B1-4566-9B77-F591F9EA2B4B}" destId="{1BF6F06D-B9CB-4F60-ABFD-44759E4EAE12}" srcOrd="2" destOrd="0" parTransId="{2F1AC8F8-56FA-44B9-99EC-0BFA55B94317}" sibTransId="{1C86B70F-5ED3-44C3-BEEF-419C3DAA96E2}"/>
    <dgm:cxn modelId="{731E4BAA-35EA-4B10-B044-CF2D77C50FBD}" srcId="{5A67F568-B7B1-4566-9B77-F591F9EA2B4B}" destId="{776B52F5-5EAD-4615-A62B-25CBABDD2CB0}" srcOrd="4" destOrd="0" parTransId="{1FE48BA9-3DE2-4B7F-964C-934FBCB62168}" sibTransId="{73AF3F22-255E-4755-889B-C8CD2D7356CF}"/>
    <dgm:cxn modelId="{216064AD-7B86-4F51-95A9-5CD7640FF977}" type="presOf" srcId="{6E3D62CA-5866-4002-945A-931703F97A3F}" destId="{493316B9-CABF-43A6-8E70-E821B047C960}" srcOrd="0" destOrd="0" presId="urn:microsoft.com/office/officeart/2005/8/layout/hProcess9"/>
    <dgm:cxn modelId="{06EC01B2-0E75-485B-8076-19AEDAE714E9}" srcId="{5A67F568-B7B1-4566-9B77-F591F9EA2B4B}" destId="{5BAE9D27-3350-489B-BE35-F6DEBBE7DB77}" srcOrd="3" destOrd="0" parTransId="{512ACE44-DDEB-48F8-BBB7-22E540590DFD}" sibTransId="{5E685F86-5DAD-4EBB-9CF9-358A74095D45}"/>
    <dgm:cxn modelId="{D1430BBE-F0C0-4763-A981-20F8646F01F5}" srcId="{5A67F568-B7B1-4566-9B77-F591F9EA2B4B}" destId="{6E3D62CA-5866-4002-945A-931703F97A3F}" srcOrd="1" destOrd="0" parTransId="{4370C403-6BC7-4592-AAD8-D015468E5E01}" sibTransId="{CEE61F43-B33D-4196-9751-A72C100B50DC}"/>
    <dgm:cxn modelId="{78297F05-B456-4173-935A-D0284EB16938}" type="presParOf" srcId="{3A0E5C33-A870-48FE-A3DD-DD667D209541}" destId="{B7052D91-D101-46CE-80EA-DE2702162A63}" srcOrd="0" destOrd="0" presId="urn:microsoft.com/office/officeart/2005/8/layout/hProcess9"/>
    <dgm:cxn modelId="{D8F9DAEF-CE99-4A9F-B026-384F8C900FE6}" type="presParOf" srcId="{3A0E5C33-A870-48FE-A3DD-DD667D209541}" destId="{FFD1325A-0BF4-478A-A7B4-564C1E2DC89E}" srcOrd="1" destOrd="0" presId="urn:microsoft.com/office/officeart/2005/8/layout/hProcess9"/>
    <dgm:cxn modelId="{540A5837-7569-4D0B-8C7B-DA8C9D2A459F}" type="presParOf" srcId="{FFD1325A-0BF4-478A-A7B4-564C1E2DC89E}" destId="{5106A70C-95E7-4D85-BB42-D9A327868ED9}" srcOrd="0" destOrd="0" presId="urn:microsoft.com/office/officeart/2005/8/layout/hProcess9"/>
    <dgm:cxn modelId="{345C791D-7ACC-4C7A-8311-DC9BB2797814}" type="presParOf" srcId="{FFD1325A-0BF4-478A-A7B4-564C1E2DC89E}" destId="{BBE01DF5-A016-44B7-A515-76C93F261881}" srcOrd="1" destOrd="0" presId="urn:microsoft.com/office/officeart/2005/8/layout/hProcess9"/>
    <dgm:cxn modelId="{D85F8C3F-CBC1-440D-8C89-688480BF9DBE}" type="presParOf" srcId="{FFD1325A-0BF4-478A-A7B4-564C1E2DC89E}" destId="{493316B9-CABF-43A6-8E70-E821B047C960}" srcOrd="2" destOrd="0" presId="urn:microsoft.com/office/officeart/2005/8/layout/hProcess9"/>
    <dgm:cxn modelId="{B51344EB-3E1E-49EF-AD73-21B7C06AD7CB}" type="presParOf" srcId="{FFD1325A-0BF4-478A-A7B4-564C1E2DC89E}" destId="{06AD31C8-4624-4644-ACE9-FB2EAC528033}" srcOrd="3" destOrd="0" presId="urn:microsoft.com/office/officeart/2005/8/layout/hProcess9"/>
    <dgm:cxn modelId="{8E8D2539-1FBB-408A-848F-549E6307A0B4}" type="presParOf" srcId="{FFD1325A-0BF4-478A-A7B4-564C1E2DC89E}" destId="{19947697-BDDB-4FFC-88C8-8EDE4C2A3B1B}" srcOrd="4" destOrd="0" presId="urn:microsoft.com/office/officeart/2005/8/layout/hProcess9"/>
    <dgm:cxn modelId="{B29FA76E-6E17-4306-A9BF-D0D650872FA2}" type="presParOf" srcId="{FFD1325A-0BF4-478A-A7B4-564C1E2DC89E}" destId="{1A60F48C-EB87-441C-B8AB-6E3519ECFA3B}" srcOrd="5" destOrd="0" presId="urn:microsoft.com/office/officeart/2005/8/layout/hProcess9"/>
    <dgm:cxn modelId="{CAD7B46C-0221-41DB-AFB9-DE8B9369588D}" type="presParOf" srcId="{FFD1325A-0BF4-478A-A7B4-564C1E2DC89E}" destId="{9A40FDCE-8276-44ED-9FF8-3D6584C5EFCA}" srcOrd="6" destOrd="0" presId="urn:microsoft.com/office/officeart/2005/8/layout/hProcess9"/>
    <dgm:cxn modelId="{CDFEDE0B-2F31-49AC-8A8D-27FBFDD3891A}" type="presParOf" srcId="{FFD1325A-0BF4-478A-A7B4-564C1E2DC89E}" destId="{5131DD46-C156-4ADA-A1A5-32DF70EA9604}" srcOrd="7" destOrd="0" presId="urn:microsoft.com/office/officeart/2005/8/layout/hProcess9"/>
    <dgm:cxn modelId="{6ECC3E67-B076-402F-8B47-7FD2473A33C9}" type="presParOf" srcId="{FFD1325A-0BF4-478A-A7B4-564C1E2DC89E}" destId="{8D8682AB-9097-4548-94A8-B926B49ABF56}"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3E3C10-F724-4507-8841-3478B128D3FE}" type="doc">
      <dgm:prSet loTypeId="urn:microsoft.com/office/officeart/2005/8/layout/target3" loCatId="relationship" qsTypeId="urn:microsoft.com/office/officeart/2005/8/quickstyle/simple1" qsCatId="simple" csTypeId="urn:microsoft.com/office/officeart/2005/8/colors/colorful5" csCatId="colorful"/>
      <dgm:spPr/>
      <dgm:t>
        <a:bodyPr/>
        <a:lstStyle/>
        <a:p>
          <a:endParaRPr lang="en-US"/>
        </a:p>
      </dgm:t>
    </dgm:pt>
    <dgm:pt modelId="{0AA87164-C218-4EDC-8E49-68E067A3E5CE}">
      <dgm:prSet custT="1"/>
      <dgm:spPr/>
      <dgm:t>
        <a:bodyPr/>
        <a:lstStyle/>
        <a:p>
          <a:r>
            <a:rPr lang="en-US" sz="2000" b="0" dirty="0">
              <a:latin typeface="Arial" panose="020B0604020202020204" pitchFamily="34" charset="0"/>
              <a:cs typeface="Arial" panose="020B0604020202020204" pitchFamily="34" charset="0"/>
            </a:rPr>
            <a:t>Performance/Quality Improvement Data</a:t>
          </a:r>
        </a:p>
      </dgm:t>
    </dgm:pt>
    <dgm:pt modelId="{92782143-8B8B-44EA-82AD-281AB9C044CA}" type="parTrans" cxnId="{0B10F98D-F6CB-411C-9021-04B386E16D54}">
      <dgm:prSet/>
      <dgm:spPr/>
      <dgm:t>
        <a:bodyPr/>
        <a:lstStyle/>
        <a:p>
          <a:endParaRPr lang="en-US"/>
        </a:p>
      </dgm:t>
    </dgm:pt>
    <dgm:pt modelId="{003C50D7-7F2C-4FFE-83B1-7E7A8214B85A}" type="sibTrans" cxnId="{0B10F98D-F6CB-411C-9021-04B386E16D54}">
      <dgm:prSet/>
      <dgm:spPr/>
      <dgm:t>
        <a:bodyPr/>
        <a:lstStyle/>
        <a:p>
          <a:endParaRPr lang="en-US"/>
        </a:p>
      </dgm:t>
    </dgm:pt>
    <dgm:pt modelId="{D3C2FFEB-0C8A-4C9D-A681-3B984A4572E4}">
      <dgm:prSet custT="1"/>
      <dgm:spPr/>
      <dgm:t>
        <a:bodyPr/>
        <a:lstStyle/>
        <a:p>
          <a:r>
            <a:rPr lang="en-US" sz="2000" b="0" dirty="0">
              <a:latin typeface="Arial" panose="020B0604020202020204" pitchFamily="34" charset="0"/>
              <a:cs typeface="Arial" panose="020B0604020202020204" pitchFamily="34" charset="0"/>
            </a:rPr>
            <a:t>Infection Control Surveillance Data</a:t>
          </a:r>
        </a:p>
      </dgm:t>
    </dgm:pt>
    <dgm:pt modelId="{7891748A-8BAD-40CA-9526-4FCE1A277138}" type="parTrans" cxnId="{16B6A4D9-F42C-451B-B233-DB81D4F2247B}">
      <dgm:prSet/>
      <dgm:spPr/>
      <dgm:t>
        <a:bodyPr/>
        <a:lstStyle/>
        <a:p>
          <a:endParaRPr lang="en-US"/>
        </a:p>
      </dgm:t>
    </dgm:pt>
    <dgm:pt modelId="{04B4DF68-9DBE-41A8-9034-1F81AE058991}" type="sibTrans" cxnId="{16B6A4D9-F42C-451B-B233-DB81D4F2247B}">
      <dgm:prSet/>
      <dgm:spPr/>
      <dgm:t>
        <a:bodyPr/>
        <a:lstStyle/>
        <a:p>
          <a:endParaRPr lang="en-US"/>
        </a:p>
      </dgm:t>
    </dgm:pt>
    <dgm:pt modelId="{984CAC34-CA19-4079-920E-EAD5BE6F7323}">
      <dgm:prSet custT="1"/>
      <dgm:spPr/>
      <dgm:t>
        <a:bodyPr/>
        <a:lstStyle/>
        <a:p>
          <a:r>
            <a:rPr lang="en-US" sz="2000" b="0" dirty="0">
              <a:latin typeface="Arial" panose="020B0604020202020204" pitchFamily="34" charset="0"/>
              <a:cs typeface="Arial" panose="020B0604020202020204" pitchFamily="34" charset="0"/>
            </a:rPr>
            <a:t>Infection Control Plan</a:t>
          </a:r>
        </a:p>
      </dgm:t>
    </dgm:pt>
    <dgm:pt modelId="{5799F205-55B5-4C38-8078-4A76BFBA35CE}" type="parTrans" cxnId="{8EA5A8C3-1128-429E-8A4C-5F17259D525D}">
      <dgm:prSet/>
      <dgm:spPr/>
      <dgm:t>
        <a:bodyPr/>
        <a:lstStyle/>
        <a:p>
          <a:endParaRPr lang="en-US"/>
        </a:p>
      </dgm:t>
    </dgm:pt>
    <dgm:pt modelId="{FFEDCE85-3DE9-4D22-95D5-2F121CD7842D}" type="sibTrans" cxnId="{8EA5A8C3-1128-429E-8A4C-5F17259D525D}">
      <dgm:prSet/>
      <dgm:spPr/>
      <dgm:t>
        <a:bodyPr/>
        <a:lstStyle/>
        <a:p>
          <a:endParaRPr lang="en-US"/>
        </a:p>
      </dgm:t>
    </dgm:pt>
    <dgm:pt modelId="{13B37F41-4B70-4002-B87C-5076A26BE235}">
      <dgm:prSet custT="1"/>
      <dgm:spPr/>
      <dgm:t>
        <a:bodyPr/>
        <a:lstStyle/>
        <a:p>
          <a:r>
            <a:rPr lang="en-US" sz="2000" b="0" dirty="0">
              <a:latin typeface="Arial" panose="020B0604020202020204" pitchFamily="34" charset="0"/>
              <a:cs typeface="Arial" panose="020B0604020202020204" pitchFamily="34" charset="0"/>
            </a:rPr>
            <a:t>Environment of care data, management plans, meeting minutes and annual evaluations  </a:t>
          </a:r>
        </a:p>
      </dgm:t>
    </dgm:pt>
    <dgm:pt modelId="{A55FC0AA-EDED-4EBC-9AB0-47166E9967BC}" type="parTrans" cxnId="{7104AD99-A914-4CE2-AAB3-39174E4F0C74}">
      <dgm:prSet/>
      <dgm:spPr/>
      <dgm:t>
        <a:bodyPr/>
        <a:lstStyle/>
        <a:p>
          <a:endParaRPr lang="en-US"/>
        </a:p>
      </dgm:t>
    </dgm:pt>
    <dgm:pt modelId="{D6EF40F9-AE64-4E53-A5CE-943E12F78FEA}" type="sibTrans" cxnId="{7104AD99-A914-4CE2-AAB3-39174E4F0C74}">
      <dgm:prSet/>
      <dgm:spPr/>
      <dgm:t>
        <a:bodyPr/>
        <a:lstStyle/>
        <a:p>
          <a:endParaRPr lang="en-US"/>
        </a:p>
      </dgm:t>
    </dgm:pt>
    <dgm:pt modelId="{143E82D3-9998-4572-92FB-D4B76927C261}">
      <dgm:prSet custT="1"/>
      <dgm:spPr/>
      <dgm:t>
        <a:bodyPr/>
        <a:lstStyle/>
        <a:p>
          <a:r>
            <a:rPr lang="en-US" sz="2000" b="0" dirty="0">
              <a:latin typeface="Arial" panose="020B0604020202020204" pitchFamily="34" charset="0"/>
              <a:cs typeface="Arial" panose="020B0604020202020204" pitchFamily="34" charset="0"/>
            </a:rPr>
            <a:t>Organizational chart</a:t>
          </a:r>
        </a:p>
      </dgm:t>
    </dgm:pt>
    <dgm:pt modelId="{C1E244FB-1BAB-4392-97DF-A6FD4060F698}" type="parTrans" cxnId="{1B51DF69-4F5D-49C7-9761-45218E887E27}">
      <dgm:prSet/>
      <dgm:spPr/>
      <dgm:t>
        <a:bodyPr/>
        <a:lstStyle/>
        <a:p>
          <a:endParaRPr lang="en-US"/>
        </a:p>
      </dgm:t>
    </dgm:pt>
    <dgm:pt modelId="{E2529FF9-0D73-4976-A27B-58FF36A0CC81}" type="sibTrans" cxnId="{1B51DF69-4F5D-49C7-9761-45218E887E27}">
      <dgm:prSet/>
      <dgm:spPr/>
      <dgm:t>
        <a:bodyPr/>
        <a:lstStyle/>
        <a:p>
          <a:endParaRPr lang="en-US"/>
        </a:p>
      </dgm:t>
    </dgm:pt>
    <dgm:pt modelId="{D1B1FCA8-9A84-4BDA-AA77-0FEE72D8540A}">
      <dgm:prSet custT="1"/>
      <dgm:spPr/>
      <dgm:t>
        <a:bodyPr/>
        <a:lstStyle/>
        <a:p>
          <a:r>
            <a:rPr lang="en-US" sz="2000" b="0" dirty="0">
              <a:latin typeface="Arial" panose="020B0604020202020204" pitchFamily="34" charset="0"/>
              <a:cs typeface="Arial" panose="020B0604020202020204" pitchFamily="34" charset="0"/>
            </a:rPr>
            <a:t>Schedule of surgeries/procedures for each survey day</a:t>
          </a:r>
        </a:p>
      </dgm:t>
    </dgm:pt>
    <dgm:pt modelId="{FF4EBA21-DAA0-441E-A67A-07408B164ED0}" type="parTrans" cxnId="{C1E0FE07-20C5-47BD-9301-EE59B9DC0319}">
      <dgm:prSet/>
      <dgm:spPr/>
      <dgm:t>
        <a:bodyPr/>
        <a:lstStyle/>
        <a:p>
          <a:endParaRPr lang="en-US"/>
        </a:p>
      </dgm:t>
    </dgm:pt>
    <dgm:pt modelId="{554884A6-0D4A-4E7E-AD1A-81607FB56AA0}" type="sibTrans" cxnId="{C1E0FE07-20C5-47BD-9301-EE59B9DC0319}">
      <dgm:prSet/>
      <dgm:spPr/>
      <dgm:t>
        <a:bodyPr/>
        <a:lstStyle/>
        <a:p>
          <a:endParaRPr lang="en-US"/>
        </a:p>
      </dgm:t>
    </dgm:pt>
    <dgm:pt modelId="{5AB0B3FB-551B-4A98-84C0-63EDF4B66163}" type="pres">
      <dgm:prSet presAssocID="{5A3E3C10-F724-4507-8841-3478B128D3FE}" presName="Name0" presStyleCnt="0">
        <dgm:presLayoutVars>
          <dgm:chMax val="7"/>
          <dgm:dir/>
          <dgm:animLvl val="lvl"/>
          <dgm:resizeHandles val="exact"/>
        </dgm:presLayoutVars>
      </dgm:prSet>
      <dgm:spPr/>
    </dgm:pt>
    <dgm:pt modelId="{35B0902C-641C-44CB-BE49-23A46DB08A70}" type="pres">
      <dgm:prSet presAssocID="{0AA87164-C218-4EDC-8E49-68E067A3E5CE}" presName="circle1" presStyleLbl="node1" presStyleIdx="0" presStyleCnt="6"/>
      <dgm:spPr/>
    </dgm:pt>
    <dgm:pt modelId="{44F329E1-6A81-4F0C-8EF3-A4EA8513F9C4}" type="pres">
      <dgm:prSet presAssocID="{0AA87164-C218-4EDC-8E49-68E067A3E5CE}" presName="space" presStyleCnt="0"/>
      <dgm:spPr/>
    </dgm:pt>
    <dgm:pt modelId="{7C8F2343-8C50-4DA7-8607-199228330B80}" type="pres">
      <dgm:prSet presAssocID="{0AA87164-C218-4EDC-8E49-68E067A3E5CE}" presName="rect1" presStyleLbl="alignAcc1" presStyleIdx="0" presStyleCnt="6"/>
      <dgm:spPr/>
    </dgm:pt>
    <dgm:pt modelId="{5FD043BF-3D43-4830-89B0-BAF8B875C633}" type="pres">
      <dgm:prSet presAssocID="{D3C2FFEB-0C8A-4C9D-A681-3B984A4572E4}" presName="vertSpace2" presStyleLbl="node1" presStyleIdx="0" presStyleCnt="6"/>
      <dgm:spPr/>
    </dgm:pt>
    <dgm:pt modelId="{DCC425EC-9619-4BF2-8A98-EF9EFF78EF30}" type="pres">
      <dgm:prSet presAssocID="{D3C2FFEB-0C8A-4C9D-A681-3B984A4572E4}" presName="circle2" presStyleLbl="node1" presStyleIdx="1" presStyleCnt="6"/>
      <dgm:spPr/>
    </dgm:pt>
    <dgm:pt modelId="{5F4562CB-5D11-4D96-8696-D9B3DF92AADF}" type="pres">
      <dgm:prSet presAssocID="{D3C2FFEB-0C8A-4C9D-A681-3B984A4572E4}" presName="rect2" presStyleLbl="alignAcc1" presStyleIdx="1" presStyleCnt="6"/>
      <dgm:spPr/>
    </dgm:pt>
    <dgm:pt modelId="{1E7EDBB4-4681-457C-BB7D-A69C8E342D3F}" type="pres">
      <dgm:prSet presAssocID="{984CAC34-CA19-4079-920E-EAD5BE6F7323}" presName="vertSpace3" presStyleLbl="node1" presStyleIdx="1" presStyleCnt="6"/>
      <dgm:spPr/>
    </dgm:pt>
    <dgm:pt modelId="{C8C96138-31CF-4204-B915-0976CEFCA94A}" type="pres">
      <dgm:prSet presAssocID="{984CAC34-CA19-4079-920E-EAD5BE6F7323}" presName="circle3" presStyleLbl="node1" presStyleIdx="2" presStyleCnt="6"/>
      <dgm:spPr/>
    </dgm:pt>
    <dgm:pt modelId="{A258660D-6BC1-498B-B7A5-0FFB273D66CD}" type="pres">
      <dgm:prSet presAssocID="{984CAC34-CA19-4079-920E-EAD5BE6F7323}" presName="rect3" presStyleLbl="alignAcc1" presStyleIdx="2" presStyleCnt="6"/>
      <dgm:spPr/>
    </dgm:pt>
    <dgm:pt modelId="{023DCFBE-0227-4867-AAE8-E40A6AB6B599}" type="pres">
      <dgm:prSet presAssocID="{13B37F41-4B70-4002-B87C-5076A26BE235}" presName="vertSpace4" presStyleLbl="node1" presStyleIdx="2" presStyleCnt="6"/>
      <dgm:spPr/>
    </dgm:pt>
    <dgm:pt modelId="{FFD730D7-A086-488C-81DB-DD40587C6E6A}" type="pres">
      <dgm:prSet presAssocID="{13B37F41-4B70-4002-B87C-5076A26BE235}" presName="circle4" presStyleLbl="node1" presStyleIdx="3" presStyleCnt="6"/>
      <dgm:spPr/>
    </dgm:pt>
    <dgm:pt modelId="{43660C69-9EED-4DF4-A63C-90D45192DB85}" type="pres">
      <dgm:prSet presAssocID="{13B37F41-4B70-4002-B87C-5076A26BE235}" presName="rect4" presStyleLbl="alignAcc1" presStyleIdx="3" presStyleCnt="6"/>
      <dgm:spPr/>
    </dgm:pt>
    <dgm:pt modelId="{601A33EB-6B98-4586-A54B-BB9CC03A7675}" type="pres">
      <dgm:prSet presAssocID="{143E82D3-9998-4572-92FB-D4B76927C261}" presName="vertSpace5" presStyleLbl="node1" presStyleIdx="3" presStyleCnt="6"/>
      <dgm:spPr/>
    </dgm:pt>
    <dgm:pt modelId="{CDE64D4F-C008-4B7B-95B6-1F72B1E78D29}" type="pres">
      <dgm:prSet presAssocID="{143E82D3-9998-4572-92FB-D4B76927C261}" presName="circle5" presStyleLbl="node1" presStyleIdx="4" presStyleCnt="6"/>
      <dgm:spPr/>
    </dgm:pt>
    <dgm:pt modelId="{453F3352-8BBB-4BDF-A008-397831D2B43B}" type="pres">
      <dgm:prSet presAssocID="{143E82D3-9998-4572-92FB-D4B76927C261}" presName="rect5" presStyleLbl="alignAcc1" presStyleIdx="4" presStyleCnt="6"/>
      <dgm:spPr/>
    </dgm:pt>
    <dgm:pt modelId="{E4DC6795-81C5-43ED-9149-67A69C8E8C94}" type="pres">
      <dgm:prSet presAssocID="{D1B1FCA8-9A84-4BDA-AA77-0FEE72D8540A}" presName="vertSpace6" presStyleLbl="node1" presStyleIdx="4" presStyleCnt="6"/>
      <dgm:spPr/>
    </dgm:pt>
    <dgm:pt modelId="{4C997A64-06CB-40E5-9190-D73367E8BC6D}" type="pres">
      <dgm:prSet presAssocID="{D1B1FCA8-9A84-4BDA-AA77-0FEE72D8540A}" presName="circle6" presStyleLbl="node1" presStyleIdx="5" presStyleCnt="6"/>
      <dgm:spPr/>
    </dgm:pt>
    <dgm:pt modelId="{99D4D67C-22C3-45DE-A37E-EFEF25E1D263}" type="pres">
      <dgm:prSet presAssocID="{D1B1FCA8-9A84-4BDA-AA77-0FEE72D8540A}" presName="rect6" presStyleLbl="alignAcc1" presStyleIdx="5" presStyleCnt="6"/>
      <dgm:spPr/>
    </dgm:pt>
    <dgm:pt modelId="{993E2151-2214-4E21-B499-46D37833A6D9}" type="pres">
      <dgm:prSet presAssocID="{0AA87164-C218-4EDC-8E49-68E067A3E5CE}" presName="rect1ParTxNoCh" presStyleLbl="alignAcc1" presStyleIdx="5" presStyleCnt="6">
        <dgm:presLayoutVars>
          <dgm:chMax val="1"/>
          <dgm:bulletEnabled val="1"/>
        </dgm:presLayoutVars>
      </dgm:prSet>
      <dgm:spPr/>
    </dgm:pt>
    <dgm:pt modelId="{679ED33F-9919-4505-996C-6FE0168436B0}" type="pres">
      <dgm:prSet presAssocID="{D3C2FFEB-0C8A-4C9D-A681-3B984A4572E4}" presName="rect2ParTxNoCh" presStyleLbl="alignAcc1" presStyleIdx="5" presStyleCnt="6">
        <dgm:presLayoutVars>
          <dgm:chMax val="1"/>
          <dgm:bulletEnabled val="1"/>
        </dgm:presLayoutVars>
      </dgm:prSet>
      <dgm:spPr/>
    </dgm:pt>
    <dgm:pt modelId="{6B4F39D5-36D7-4B98-99EA-EEDB9F00F964}" type="pres">
      <dgm:prSet presAssocID="{984CAC34-CA19-4079-920E-EAD5BE6F7323}" presName="rect3ParTxNoCh" presStyleLbl="alignAcc1" presStyleIdx="5" presStyleCnt="6">
        <dgm:presLayoutVars>
          <dgm:chMax val="1"/>
          <dgm:bulletEnabled val="1"/>
        </dgm:presLayoutVars>
      </dgm:prSet>
      <dgm:spPr/>
    </dgm:pt>
    <dgm:pt modelId="{1725EA0B-6E05-44CF-9AAC-6F06B93412A5}" type="pres">
      <dgm:prSet presAssocID="{13B37F41-4B70-4002-B87C-5076A26BE235}" presName="rect4ParTxNoCh" presStyleLbl="alignAcc1" presStyleIdx="5" presStyleCnt="6">
        <dgm:presLayoutVars>
          <dgm:chMax val="1"/>
          <dgm:bulletEnabled val="1"/>
        </dgm:presLayoutVars>
      </dgm:prSet>
      <dgm:spPr/>
    </dgm:pt>
    <dgm:pt modelId="{82169EB3-7696-4864-B51C-D46CA6559977}" type="pres">
      <dgm:prSet presAssocID="{143E82D3-9998-4572-92FB-D4B76927C261}" presName="rect5ParTxNoCh" presStyleLbl="alignAcc1" presStyleIdx="5" presStyleCnt="6">
        <dgm:presLayoutVars>
          <dgm:chMax val="1"/>
          <dgm:bulletEnabled val="1"/>
        </dgm:presLayoutVars>
      </dgm:prSet>
      <dgm:spPr/>
    </dgm:pt>
    <dgm:pt modelId="{DC25AB05-5C9D-4EB2-81E1-253631F90422}" type="pres">
      <dgm:prSet presAssocID="{D1B1FCA8-9A84-4BDA-AA77-0FEE72D8540A}" presName="rect6ParTxNoCh" presStyleLbl="alignAcc1" presStyleIdx="5" presStyleCnt="6">
        <dgm:presLayoutVars>
          <dgm:chMax val="1"/>
          <dgm:bulletEnabled val="1"/>
        </dgm:presLayoutVars>
      </dgm:prSet>
      <dgm:spPr/>
    </dgm:pt>
  </dgm:ptLst>
  <dgm:cxnLst>
    <dgm:cxn modelId="{C1E0FE07-20C5-47BD-9301-EE59B9DC0319}" srcId="{5A3E3C10-F724-4507-8841-3478B128D3FE}" destId="{D1B1FCA8-9A84-4BDA-AA77-0FEE72D8540A}" srcOrd="5" destOrd="0" parTransId="{FF4EBA21-DAA0-441E-A67A-07408B164ED0}" sibTransId="{554884A6-0D4A-4E7E-AD1A-81607FB56AA0}"/>
    <dgm:cxn modelId="{13EE480A-92E7-46C6-BC97-596DF4CEBDC2}" type="presOf" srcId="{0AA87164-C218-4EDC-8E49-68E067A3E5CE}" destId="{993E2151-2214-4E21-B499-46D37833A6D9}" srcOrd="1" destOrd="0" presId="urn:microsoft.com/office/officeart/2005/8/layout/target3"/>
    <dgm:cxn modelId="{74B4B414-1DA2-4713-96ED-CACCF001F3D6}" type="presOf" srcId="{D1B1FCA8-9A84-4BDA-AA77-0FEE72D8540A}" destId="{DC25AB05-5C9D-4EB2-81E1-253631F90422}" srcOrd="1" destOrd="0" presId="urn:microsoft.com/office/officeart/2005/8/layout/target3"/>
    <dgm:cxn modelId="{727DF33C-BC2E-478C-A69A-41971EB8E73A}" type="presOf" srcId="{D3C2FFEB-0C8A-4C9D-A681-3B984A4572E4}" destId="{679ED33F-9919-4505-996C-6FE0168436B0}" srcOrd="1" destOrd="0" presId="urn:microsoft.com/office/officeart/2005/8/layout/target3"/>
    <dgm:cxn modelId="{631CC65C-E8A7-433A-AF1E-B921A5F1EFE2}" type="presOf" srcId="{143E82D3-9998-4572-92FB-D4B76927C261}" destId="{453F3352-8BBB-4BDF-A008-397831D2B43B}" srcOrd="0" destOrd="0" presId="urn:microsoft.com/office/officeart/2005/8/layout/target3"/>
    <dgm:cxn modelId="{4A557842-889E-47C3-9599-B0EF046A718D}" type="presOf" srcId="{5A3E3C10-F724-4507-8841-3478B128D3FE}" destId="{5AB0B3FB-551B-4A98-84C0-63EDF4B66163}" srcOrd="0" destOrd="0" presId="urn:microsoft.com/office/officeart/2005/8/layout/target3"/>
    <dgm:cxn modelId="{1B51DF69-4F5D-49C7-9761-45218E887E27}" srcId="{5A3E3C10-F724-4507-8841-3478B128D3FE}" destId="{143E82D3-9998-4572-92FB-D4B76927C261}" srcOrd="4" destOrd="0" parTransId="{C1E244FB-1BAB-4392-97DF-A6FD4060F698}" sibTransId="{E2529FF9-0D73-4976-A27B-58FF36A0CC81}"/>
    <dgm:cxn modelId="{22250F51-1EA3-4230-AFFC-7C1B2D5AA73F}" type="presOf" srcId="{D1B1FCA8-9A84-4BDA-AA77-0FEE72D8540A}" destId="{99D4D67C-22C3-45DE-A37E-EFEF25E1D263}" srcOrd="0" destOrd="0" presId="urn:microsoft.com/office/officeart/2005/8/layout/target3"/>
    <dgm:cxn modelId="{0D22E657-099E-40E7-88E1-A807E8AA4D43}" type="presOf" srcId="{D3C2FFEB-0C8A-4C9D-A681-3B984A4572E4}" destId="{5F4562CB-5D11-4D96-8696-D9B3DF92AADF}" srcOrd="0" destOrd="0" presId="urn:microsoft.com/office/officeart/2005/8/layout/target3"/>
    <dgm:cxn modelId="{0B10F98D-F6CB-411C-9021-04B386E16D54}" srcId="{5A3E3C10-F724-4507-8841-3478B128D3FE}" destId="{0AA87164-C218-4EDC-8E49-68E067A3E5CE}" srcOrd="0" destOrd="0" parTransId="{92782143-8B8B-44EA-82AD-281AB9C044CA}" sibTransId="{003C50D7-7F2C-4FFE-83B1-7E7A8214B85A}"/>
    <dgm:cxn modelId="{7104AD99-A914-4CE2-AAB3-39174E4F0C74}" srcId="{5A3E3C10-F724-4507-8841-3478B128D3FE}" destId="{13B37F41-4B70-4002-B87C-5076A26BE235}" srcOrd="3" destOrd="0" parTransId="{A55FC0AA-EDED-4EBC-9AB0-47166E9967BC}" sibTransId="{D6EF40F9-AE64-4E53-A5CE-943E12F78FEA}"/>
    <dgm:cxn modelId="{1255E5B4-05E5-4399-9A1D-EDCCF37C2A27}" type="presOf" srcId="{13B37F41-4B70-4002-B87C-5076A26BE235}" destId="{43660C69-9EED-4DF4-A63C-90D45192DB85}" srcOrd="0" destOrd="0" presId="urn:microsoft.com/office/officeart/2005/8/layout/target3"/>
    <dgm:cxn modelId="{1A288CB9-7DA8-441F-9EE1-6CE727E0BAE5}" type="presOf" srcId="{984CAC34-CA19-4079-920E-EAD5BE6F7323}" destId="{6B4F39D5-36D7-4B98-99EA-EEDB9F00F964}" srcOrd="1" destOrd="0" presId="urn:microsoft.com/office/officeart/2005/8/layout/target3"/>
    <dgm:cxn modelId="{8B7E74C2-773A-425B-9414-CC49AE5EEBC4}" type="presOf" srcId="{984CAC34-CA19-4079-920E-EAD5BE6F7323}" destId="{A258660D-6BC1-498B-B7A5-0FFB273D66CD}" srcOrd="0" destOrd="0" presId="urn:microsoft.com/office/officeart/2005/8/layout/target3"/>
    <dgm:cxn modelId="{8EA5A8C3-1128-429E-8A4C-5F17259D525D}" srcId="{5A3E3C10-F724-4507-8841-3478B128D3FE}" destId="{984CAC34-CA19-4079-920E-EAD5BE6F7323}" srcOrd="2" destOrd="0" parTransId="{5799F205-55B5-4C38-8078-4A76BFBA35CE}" sibTransId="{FFEDCE85-3DE9-4D22-95D5-2F121CD7842D}"/>
    <dgm:cxn modelId="{16B6A4D9-F42C-451B-B233-DB81D4F2247B}" srcId="{5A3E3C10-F724-4507-8841-3478B128D3FE}" destId="{D3C2FFEB-0C8A-4C9D-A681-3B984A4572E4}" srcOrd="1" destOrd="0" parTransId="{7891748A-8BAD-40CA-9526-4FCE1A277138}" sibTransId="{04B4DF68-9DBE-41A8-9034-1F81AE058991}"/>
    <dgm:cxn modelId="{ADB6C9DA-73C0-48C3-9C7C-C3DF6710E781}" type="presOf" srcId="{143E82D3-9998-4572-92FB-D4B76927C261}" destId="{82169EB3-7696-4864-B51C-D46CA6559977}" srcOrd="1" destOrd="0" presId="urn:microsoft.com/office/officeart/2005/8/layout/target3"/>
    <dgm:cxn modelId="{52E3B0E5-2318-4FF7-A97B-BA15D2C5C6B8}" type="presOf" srcId="{13B37F41-4B70-4002-B87C-5076A26BE235}" destId="{1725EA0B-6E05-44CF-9AAC-6F06B93412A5}" srcOrd="1" destOrd="0" presId="urn:microsoft.com/office/officeart/2005/8/layout/target3"/>
    <dgm:cxn modelId="{53547AF0-245F-4DE2-9372-B438A6037C55}" type="presOf" srcId="{0AA87164-C218-4EDC-8E49-68E067A3E5CE}" destId="{7C8F2343-8C50-4DA7-8607-199228330B80}" srcOrd="0" destOrd="0" presId="urn:microsoft.com/office/officeart/2005/8/layout/target3"/>
    <dgm:cxn modelId="{B586E9EF-0650-4C6F-9EA4-29AC5AD5918A}" type="presParOf" srcId="{5AB0B3FB-551B-4A98-84C0-63EDF4B66163}" destId="{35B0902C-641C-44CB-BE49-23A46DB08A70}" srcOrd="0" destOrd="0" presId="urn:microsoft.com/office/officeart/2005/8/layout/target3"/>
    <dgm:cxn modelId="{A2E0863B-3352-4347-A705-D784416C9FFF}" type="presParOf" srcId="{5AB0B3FB-551B-4A98-84C0-63EDF4B66163}" destId="{44F329E1-6A81-4F0C-8EF3-A4EA8513F9C4}" srcOrd="1" destOrd="0" presId="urn:microsoft.com/office/officeart/2005/8/layout/target3"/>
    <dgm:cxn modelId="{F6E3284E-7FA9-4774-815E-7DC9437B07E1}" type="presParOf" srcId="{5AB0B3FB-551B-4A98-84C0-63EDF4B66163}" destId="{7C8F2343-8C50-4DA7-8607-199228330B80}" srcOrd="2" destOrd="0" presId="urn:microsoft.com/office/officeart/2005/8/layout/target3"/>
    <dgm:cxn modelId="{4C9120D6-FAA8-4C95-85A8-A5C29A2E7DC5}" type="presParOf" srcId="{5AB0B3FB-551B-4A98-84C0-63EDF4B66163}" destId="{5FD043BF-3D43-4830-89B0-BAF8B875C633}" srcOrd="3" destOrd="0" presId="urn:microsoft.com/office/officeart/2005/8/layout/target3"/>
    <dgm:cxn modelId="{FE145AAB-3FEA-49DE-846E-67B4C5577EDF}" type="presParOf" srcId="{5AB0B3FB-551B-4A98-84C0-63EDF4B66163}" destId="{DCC425EC-9619-4BF2-8A98-EF9EFF78EF30}" srcOrd="4" destOrd="0" presId="urn:microsoft.com/office/officeart/2005/8/layout/target3"/>
    <dgm:cxn modelId="{2C883C81-244A-4613-8ECB-59556B97E3FE}" type="presParOf" srcId="{5AB0B3FB-551B-4A98-84C0-63EDF4B66163}" destId="{5F4562CB-5D11-4D96-8696-D9B3DF92AADF}" srcOrd="5" destOrd="0" presId="urn:microsoft.com/office/officeart/2005/8/layout/target3"/>
    <dgm:cxn modelId="{174442C0-302E-45A6-B1A5-B211828DFC75}" type="presParOf" srcId="{5AB0B3FB-551B-4A98-84C0-63EDF4B66163}" destId="{1E7EDBB4-4681-457C-BB7D-A69C8E342D3F}" srcOrd="6" destOrd="0" presId="urn:microsoft.com/office/officeart/2005/8/layout/target3"/>
    <dgm:cxn modelId="{E5CEBF08-9230-44FF-9B61-99FB643268C6}" type="presParOf" srcId="{5AB0B3FB-551B-4A98-84C0-63EDF4B66163}" destId="{C8C96138-31CF-4204-B915-0976CEFCA94A}" srcOrd="7" destOrd="0" presId="urn:microsoft.com/office/officeart/2005/8/layout/target3"/>
    <dgm:cxn modelId="{0D01E3E8-EF06-4E21-A22E-4EA45027F47B}" type="presParOf" srcId="{5AB0B3FB-551B-4A98-84C0-63EDF4B66163}" destId="{A258660D-6BC1-498B-B7A5-0FFB273D66CD}" srcOrd="8" destOrd="0" presId="urn:microsoft.com/office/officeart/2005/8/layout/target3"/>
    <dgm:cxn modelId="{FEB203F1-6945-4EDD-A22D-CB0E520DD0C2}" type="presParOf" srcId="{5AB0B3FB-551B-4A98-84C0-63EDF4B66163}" destId="{023DCFBE-0227-4867-AAE8-E40A6AB6B599}" srcOrd="9" destOrd="0" presId="urn:microsoft.com/office/officeart/2005/8/layout/target3"/>
    <dgm:cxn modelId="{16B6592E-581B-4770-8112-89FEF34446EC}" type="presParOf" srcId="{5AB0B3FB-551B-4A98-84C0-63EDF4B66163}" destId="{FFD730D7-A086-488C-81DB-DD40587C6E6A}" srcOrd="10" destOrd="0" presId="urn:microsoft.com/office/officeart/2005/8/layout/target3"/>
    <dgm:cxn modelId="{E7FBBF66-383F-4332-B935-A8D37AE8DDCB}" type="presParOf" srcId="{5AB0B3FB-551B-4A98-84C0-63EDF4B66163}" destId="{43660C69-9EED-4DF4-A63C-90D45192DB85}" srcOrd="11" destOrd="0" presId="urn:microsoft.com/office/officeart/2005/8/layout/target3"/>
    <dgm:cxn modelId="{A877A122-D9C3-4449-A1E1-EEA386163A25}" type="presParOf" srcId="{5AB0B3FB-551B-4A98-84C0-63EDF4B66163}" destId="{601A33EB-6B98-4586-A54B-BB9CC03A7675}" srcOrd="12" destOrd="0" presId="urn:microsoft.com/office/officeart/2005/8/layout/target3"/>
    <dgm:cxn modelId="{73150AC1-C8A6-4DF7-920C-6AB146209DA3}" type="presParOf" srcId="{5AB0B3FB-551B-4A98-84C0-63EDF4B66163}" destId="{CDE64D4F-C008-4B7B-95B6-1F72B1E78D29}" srcOrd="13" destOrd="0" presId="urn:microsoft.com/office/officeart/2005/8/layout/target3"/>
    <dgm:cxn modelId="{0C7F2183-97D9-4930-95F5-6915BD715A32}" type="presParOf" srcId="{5AB0B3FB-551B-4A98-84C0-63EDF4B66163}" destId="{453F3352-8BBB-4BDF-A008-397831D2B43B}" srcOrd="14" destOrd="0" presId="urn:microsoft.com/office/officeart/2005/8/layout/target3"/>
    <dgm:cxn modelId="{A3CB9F90-0AE3-4F33-A449-C6E24D946D00}" type="presParOf" srcId="{5AB0B3FB-551B-4A98-84C0-63EDF4B66163}" destId="{E4DC6795-81C5-43ED-9149-67A69C8E8C94}" srcOrd="15" destOrd="0" presId="urn:microsoft.com/office/officeart/2005/8/layout/target3"/>
    <dgm:cxn modelId="{14245BA2-CD00-4F4E-90D5-17B09B5AEF8A}" type="presParOf" srcId="{5AB0B3FB-551B-4A98-84C0-63EDF4B66163}" destId="{4C997A64-06CB-40E5-9190-D73367E8BC6D}" srcOrd="16" destOrd="0" presId="urn:microsoft.com/office/officeart/2005/8/layout/target3"/>
    <dgm:cxn modelId="{B24CB1B0-7385-4B67-842B-8464CE38D7AE}" type="presParOf" srcId="{5AB0B3FB-551B-4A98-84C0-63EDF4B66163}" destId="{99D4D67C-22C3-45DE-A37E-EFEF25E1D263}" srcOrd="17" destOrd="0" presId="urn:microsoft.com/office/officeart/2005/8/layout/target3"/>
    <dgm:cxn modelId="{DF516B88-BB84-452B-BD31-ECE994E7A6A4}" type="presParOf" srcId="{5AB0B3FB-551B-4A98-84C0-63EDF4B66163}" destId="{993E2151-2214-4E21-B499-46D37833A6D9}" srcOrd="18" destOrd="0" presId="urn:microsoft.com/office/officeart/2005/8/layout/target3"/>
    <dgm:cxn modelId="{FFF5DE1B-EA2B-445D-8BE4-D8252BA710CF}" type="presParOf" srcId="{5AB0B3FB-551B-4A98-84C0-63EDF4B66163}" destId="{679ED33F-9919-4505-996C-6FE0168436B0}" srcOrd="19" destOrd="0" presId="urn:microsoft.com/office/officeart/2005/8/layout/target3"/>
    <dgm:cxn modelId="{51B4857C-3303-43EE-B7E1-41912DA586A9}" type="presParOf" srcId="{5AB0B3FB-551B-4A98-84C0-63EDF4B66163}" destId="{6B4F39D5-36D7-4B98-99EA-EEDB9F00F964}" srcOrd="20" destOrd="0" presId="urn:microsoft.com/office/officeart/2005/8/layout/target3"/>
    <dgm:cxn modelId="{4AD4D7BA-4825-47F2-913F-C73C6BDE525E}" type="presParOf" srcId="{5AB0B3FB-551B-4A98-84C0-63EDF4B66163}" destId="{1725EA0B-6E05-44CF-9AAC-6F06B93412A5}" srcOrd="21" destOrd="0" presId="urn:microsoft.com/office/officeart/2005/8/layout/target3"/>
    <dgm:cxn modelId="{7E457945-9796-4D03-9645-E282FBC80A0A}" type="presParOf" srcId="{5AB0B3FB-551B-4A98-84C0-63EDF4B66163}" destId="{82169EB3-7696-4864-B51C-D46CA6559977}" srcOrd="22" destOrd="0" presId="urn:microsoft.com/office/officeart/2005/8/layout/target3"/>
    <dgm:cxn modelId="{6FFE1B5C-7F3C-440B-A0EA-47370373308A}" type="presParOf" srcId="{5AB0B3FB-551B-4A98-84C0-63EDF4B66163}" destId="{DC25AB05-5C9D-4EB2-81E1-253631F90422}" srcOrd="2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B811E6-6202-4A5A-AFC5-5A19526B24C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3B05FB0-3B65-41F5-BBD5-78F98D1551BF}">
      <dgm:prSet custT="1"/>
      <dgm:spPr/>
      <dgm:t>
        <a:bodyPr/>
        <a:lstStyle/>
        <a:p>
          <a:r>
            <a:rPr lang="en-US" sz="2400" dirty="0"/>
            <a:t>For initial, announced surveys </a:t>
          </a:r>
        </a:p>
      </dgm:t>
    </dgm:pt>
    <dgm:pt modelId="{13AF0EDE-40CB-4349-AE32-6526D366ED22}" type="parTrans" cxnId="{27087354-613C-4647-A58C-E7D1D527DD9F}">
      <dgm:prSet/>
      <dgm:spPr/>
      <dgm:t>
        <a:bodyPr/>
        <a:lstStyle/>
        <a:p>
          <a:endParaRPr lang="en-US"/>
        </a:p>
      </dgm:t>
    </dgm:pt>
    <dgm:pt modelId="{C1EF06BF-43C1-49F9-BB31-D4225570C49D}" type="sibTrans" cxnId="{27087354-613C-4647-A58C-E7D1D527DD9F}">
      <dgm:prSet/>
      <dgm:spPr/>
      <dgm:t>
        <a:bodyPr/>
        <a:lstStyle/>
        <a:p>
          <a:endParaRPr lang="en-US"/>
        </a:p>
      </dgm:t>
    </dgm:pt>
    <dgm:pt modelId="{43ABDB16-DFD6-4B11-A860-32986FE64A88}">
      <dgm:prSet custT="1"/>
      <dgm:spPr/>
      <dgm:t>
        <a:bodyPr/>
        <a:lstStyle/>
        <a:p>
          <a:r>
            <a:rPr lang="en-US" sz="2400" dirty="0"/>
            <a:t>30 days prior to onsite visit via an automated email</a:t>
          </a:r>
        </a:p>
      </dgm:t>
    </dgm:pt>
    <dgm:pt modelId="{9200F8F2-523F-4C3E-87E2-ADEB0C32EF67}" type="parTrans" cxnId="{5FE1D158-D656-4A8A-8682-1C0AB8F2E086}">
      <dgm:prSet/>
      <dgm:spPr/>
      <dgm:t>
        <a:bodyPr/>
        <a:lstStyle/>
        <a:p>
          <a:endParaRPr lang="en-US"/>
        </a:p>
      </dgm:t>
    </dgm:pt>
    <dgm:pt modelId="{63D2A2AD-4CEA-42B1-901F-6274276A96B6}" type="sibTrans" cxnId="{5FE1D158-D656-4A8A-8682-1C0AB8F2E086}">
      <dgm:prSet/>
      <dgm:spPr/>
      <dgm:t>
        <a:bodyPr/>
        <a:lstStyle/>
        <a:p>
          <a:endParaRPr lang="en-US"/>
        </a:p>
      </dgm:t>
    </dgm:pt>
    <dgm:pt modelId="{C7E6FD83-2654-4F0F-B4D2-389DE97E6E82}" type="pres">
      <dgm:prSet presAssocID="{62B811E6-6202-4A5A-AFC5-5A19526B24C6}" presName="linear" presStyleCnt="0">
        <dgm:presLayoutVars>
          <dgm:animLvl val="lvl"/>
          <dgm:resizeHandles val="exact"/>
        </dgm:presLayoutVars>
      </dgm:prSet>
      <dgm:spPr/>
    </dgm:pt>
    <dgm:pt modelId="{BB5695B0-DEA9-4B96-B1B0-634EBC4011D9}" type="pres">
      <dgm:prSet presAssocID="{A3B05FB0-3B65-41F5-BBD5-78F98D1551BF}" presName="parentText" presStyleLbl="node1" presStyleIdx="0" presStyleCnt="1">
        <dgm:presLayoutVars>
          <dgm:chMax val="0"/>
          <dgm:bulletEnabled val="1"/>
        </dgm:presLayoutVars>
      </dgm:prSet>
      <dgm:spPr/>
    </dgm:pt>
    <dgm:pt modelId="{18DE5767-4023-4AE6-92A5-8770D7A92258}" type="pres">
      <dgm:prSet presAssocID="{A3B05FB0-3B65-41F5-BBD5-78F98D1551BF}" presName="childText" presStyleLbl="revTx" presStyleIdx="0" presStyleCnt="1">
        <dgm:presLayoutVars>
          <dgm:bulletEnabled val="1"/>
        </dgm:presLayoutVars>
      </dgm:prSet>
      <dgm:spPr/>
    </dgm:pt>
  </dgm:ptLst>
  <dgm:cxnLst>
    <dgm:cxn modelId="{815F522E-FCB2-49DB-B9FC-57AE5D476EA2}" type="presOf" srcId="{62B811E6-6202-4A5A-AFC5-5A19526B24C6}" destId="{C7E6FD83-2654-4F0F-B4D2-389DE97E6E82}" srcOrd="0" destOrd="0" presId="urn:microsoft.com/office/officeart/2005/8/layout/vList2"/>
    <dgm:cxn modelId="{B0521F4A-0248-4955-9A68-3773F64819C8}" type="presOf" srcId="{A3B05FB0-3B65-41F5-BBD5-78F98D1551BF}" destId="{BB5695B0-DEA9-4B96-B1B0-634EBC4011D9}" srcOrd="0" destOrd="0" presId="urn:microsoft.com/office/officeart/2005/8/layout/vList2"/>
    <dgm:cxn modelId="{27087354-613C-4647-A58C-E7D1D527DD9F}" srcId="{62B811E6-6202-4A5A-AFC5-5A19526B24C6}" destId="{A3B05FB0-3B65-41F5-BBD5-78F98D1551BF}" srcOrd="0" destOrd="0" parTransId="{13AF0EDE-40CB-4349-AE32-6526D366ED22}" sibTransId="{C1EF06BF-43C1-49F9-BB31-D4225570C49D}"/>
    <dgm:cxn modelId="{5FE1D158-D656-4A8A-8682-1C0AB8F2E086}" srcId="{A3B05FB0-3B65-41F5-BBD5-78F98D1551BF}" destId="{43ABDB16-DFD6-4B11-A860-32986FE64A88}" srcOrd="0" destOrd="0" parTransId="{9200F8F2-523F-4C3E-87E2-ADEB0C32EF67}" sibTransId="{63D2A2AD-4CEA-42B1-901F-6274276A96B6}"/>
    <dgm:cxn modelId="{1816A19E-A1D2-4FD1-A6B8-53DC3E607062}" type="presOf" srcId="{43ABDB16-DFD6-4B11-A860-32986FE64A88}" destId="{18DE5767-4023-4AE6-92A5-8770D7A92258}" srcOrd="0" destOrd="0" presId="urn:microsoft.com/office/officeart/2005/8/layout/vList2"/>
    <dgm:cxn modelId="{D2F4C82D-4DBC-4D56-9353-60500066AC05}" type="presParOf" srcId="{C7E6FD83-2654-4F0F-B4D2-389DE97E6E82}" destId="{BB5695B0-DEA9-4B96-B1B0-634EBC4011D9}" srcOrd="0" destOrd="0" presId="urn:microsoft.com/office/officeart/2005/8/layout/vList2"/>
    <dgm:cxn modelId="{7A309737-FAE5-4727-A555-D6FA96215EF6}" type="presParOf" srcId="{C7E6FD83-2654-4F0F-B4D2-389DE97E6E82}" destId="{18DE5767-4023-4AE6-92A5-8770D7A9225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5023FC-AC90-4816-A84D-FE516091A1E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40380D3-34E5-4E99-B862-5F5D8971D584}">
      <dgm:prSet custT="1"/>
      <dgm:spPr/>
      <dgm:t>
        <a:bodyPr/>
        <a:lstStyle/>
        <a:p>
          <a:r>
            <a:rPr lang="en-US" sz="2400" dirty="0"/>
            <a:t>For unannounced surveys (Deemed ASCs)</a:t>
          </a:r>
        </a:p>
      </dgm:t>
    </dgm:pt>
    <dgm:pt modelId="{5942FBE1-AD13-4AC9-AD2C-926E26E5C605}" type="parTrans" cxnId="{F4718389-DA27-4868-8165-44AF5E9008D9}">
      <dgm:prSet/>
      <dgm:spPr/>
      <dgm:t>
        <a:bodyPr/>
        <a:lstStyle/>
        <a:p>
          <a:endParaRPr lang="en-US"/>
        </a:p>
      </dgm:t>
    </dgm:pt>
    <dgm:pt modelId="{4560C07E-BD1F-4D14-952F-5953F761F425}" type="sibTrans" cxnId="{F4718389-DA27-4868-8165-44AF5E9008D9}">
      <dgm:prSet/>
      <dgm:spPr/>
      <dgm:t>
        <a:bodyPr/>
        <a:lstStyle/>
        <a:p>
          <a:endParaRPr lang="en-US"/>
        </a:p>
      </dgm:t>
    </dgm:pt>
    <dgm:pt modelId="{E07FFEE8-DF38-4EAA-9F79-0C09A63C0B84}">
      <dgm:prSet custT="1"/>
      <dgm:spPr/>
      <dgm:t>
        <a:bodyPr/>
        <a:lstStyle/>
        <a:p>
          <a:r>
            <a:rPr lang="en-US" sz="2400" dirty="0"/>
            <a:t>Assign staff to check your extranet site (Joint Commission Connect)</a:t>
          </a:r>
        </a:p>
      </dgm:t>
    </dgm:pt>
    <dgm:pt modelId="{43B0EC8C-A121-4AC0-BF24-0008C2CA2669}" type="parTrans" cxnId="{8C9EA8EF-C934-43BA-B851-2249D267E8A8}">
      <dgm:prSet/>
      <dgm:spPr/>
      <dgm:t>
        <a:bodyPr/>
        <a:lstStyle/>
        <a:p>
          <a:endParaRPr lang="en-US"/>
        </a:p>
      </dgm:t>
    </dgm:pt>
    <dgm:pt modelId="{4F77391A-42F0-4A5C-98C5-4D5FF8D55123}" type="sibTrans" cxnId="{8C9EA8EF-C934-43BA-B851-2249D267E8A8}">
      <dgm:prSet/>
      <dgm:spPr/>
      <dgm:t>
        <a:bodyPr/>
        <a:lstStyle/>
        <a:p>
          <a:endParaRPr lang="en-US"/>
        </a:p>
      </dgm:t>
    </dgm:pt>
    <dgm:pt modelId="{71C4D960-0FB0-45F0-8BDB-FAB80C537837}">
      <dgm:prSet custT="1"/>
      <dgm:spPr/>
      <dgm:t>
        <a:bodyPr/>
        <a:lstStyle/>
        <a:p>
          <a:r>
            <a:rPr lang="en-US" sz="2400" dirty="0"/>
            <a:t>Notification available at 7:30 am morning of your survey </a:t>
          </a:r>
        </a:p>
      </dgm:t>
    </dgm:pt>
    <dgm:pt modelId="{B192A4F6-F39D-45F9-AF47-33382A04913E}" type="parTrans" cxnId="{EFE4F2AA-CAB8-46D4-BCE6-2AA53092637C}">
      <dgm:prSet/>
      <dgm:spPr/>
      <dgm:t>
        <a:bodyPr/>
        <a:lstStyle/>
        <a:p>
          <a:endParaRPr lang="en-US"/>
        </a:p>
      </dgm:t>
    </dgm:pt>
    <dgm:pt modelId="{A8888DA8-017C-4D54-9DDF-550B01262C49}" type="sibTrans" cxnId="{EFE4F2AA-CAB8-46D4-BCE6-2AA53092637C}">
      <dgm:prSet/>
      <dgm:spPr/>
      <dgm:t>
        <a:bodyPr/>
        <a:lstStyle/>
        <a:p>
          <a:endParaRPr lang="en-US"/>
        </a:p>
      </dgm:t>
    </dgm:pt>
    <dgm:pt modelId="{38625684-350A-41BD-8CF6-449DC86F15D7}" type="pres">
      <dgm:prSet presAssocID="{115023FC-AC90-4816-A84D-FE516091A1EF}" presName="linear" presStyleCnt="0">
        <dgm:presLayoutVars>
          <dgm:animLvl val="lvl"/>
          <dgm:resizeHandles val="exact"/>
        </dgm:presLayoutVars>
      </dgm:prSet>
      <dgm:spPr/>
    </dgm:pt>
    <dgm:pt modelId="{4F97D406-A6CB-43CA-8276-010F9EFBA261}" type="pres">
      <dgm:prSet presAssocID="{940380D3-34E5-4E99-B862-5F5D8971D584}" presName="parentText" presStyleLbl="node1" presStyleIdx="0" presStyleCnt="1" custScaleY="193562">
        <dgm:presLayoutVars>
          <dgm:chMax val="0"/>
          <dgm:bulletEnabled val="1"/>
        </dgm:presLayoutVars>
      </dgm:prSet>
      <dgm:spPr/>
    </dgm:pt>
    <dgm:pt modelId="{F5D32B77-D898-4099-B02E-1CA172B60447}" type="pres">
      <dgm:prSet presAssocID="{940380D3-34E5-4E99-B862-5F5D8971D584}" presName="childText" presStyleLbl="revTx" presStyleIdx="0" presStyleCnt="1">
        <dgm:presLayoutVars>
          <dgm:bulletEnabled val="1"/>
        </dgm:presLayoutVars>
      </dgm:prSet>
      <dgm:spPr/>
    </dgm:pt>
  </dgm:ptLst>
  <dgm:cxnLst>
    <dgm:cxn modelId="{3D5B4D52-EB04-4A4F-96E0-5C731CA3314C}" type="presOf" srcId="{115023FC-AC90-4816-A84D-FE516091A1EF}" destId="{38625684-350A-41BD-8CF6-449DC86F15D7}" srcOrd="0" destOrd="0" presId="urn:microsoft.com/office/officeart/2005/8/layout/vList2"/>
    <dgm:cxn modelId="{F4718389-DA27-4868-8165-44AF5E9008D9}" srcId="{115023FC-AC90-4816-A84D-FE516091A1EF}" destId="{940380D3-34E5-4E99-B862-5F5D8971D584}" srcOrd="0" destOrd="0" parTransId="{5942FBE1-AD13-4AC9-AD2C-926E26E5C605}" sibTransId="{4560C07E-BD1F-4D14-952F-5953F761F425}"/>
    <dgm:cxn modelId="{7472058B-D0A4-428E-9435-72A34666BE1B}" type="presOf" srcId="{940380D3-34E5-4E99-B862-5F5D8971D584}" destId="{4F97D406-A6CB-43CA-8276-010F9EFBA261}" srcOrd="0" destOrd="0" presId="urn:microsoft.com/office/officeart/2005/8/layout/vList2"/>
    <dgm:cxn modelId="{850C8099-1DC5-4D17-8135-958121943B4F}" type="presOf" srcId="{71C4D960-0FB0-45F0-8BDB-FAB80C537837}" destId="{F5D32B77-D898-4099-B02E-1CA172B60447}" srcOrd="0" destOrd="1" presId="urn:microsoft.com/office/officeart/2005/8/layout/vList2"/>
    <dgm:cxn modelId="{EFE4F2AA-CAB8-46D4-BCE6-2AA53092637C}" srcId="{940380D3-34E5-4E99-B862-5F5D8971D584}" destId="{71C4D960-0FB0-45F0-8BDB-FAB80C537837}" srcOrd="1" destOrd="0" parTransId="{B192A4F6-F39D-45F9-AF47-33382A04913E}" sibTransId="{A8888DA8-017C-4D54-9DDF-550B01262C49}"/>
    <dgm:cxn modelId="{B7C1BBD3-E5FE-4322-80DD-07925C089CB1}" type="presOf" srcId="{E07FFEE8-DF38-4EAA-9F79-0C09A63C0B84}" destId="{F5D32B77-D898-4099-B02E-1CA172B60447}" srcOrd="0" destOrd="0" presId="urn:microsoft.com/office/officeart/2005/8/layout/vList2"/>
    <dgm:cxn modelId="{8C9EA8EF-C934-43BA-B851-2249D267E8A8}" srcId="{940380D3-34E5-4E99-B862-5F5D8971D584}" destId="{E07FFEE8-DF38-4EAA-9F79-0C09A63C0B84}" srcOrd="0" destOrd="0" parTransId="{43B0EC8C-A121-4AC0-BF24-0008C2CA2669}" sibTransId="{4F77391A-42F0-4A5C-98C5-4D5FF8D55123}"/>
    <dgm:cxn modelId="{0C17DB58-0EA8-4802-AAB0-3F8F848361F9}" type="presParOf" srcId="{38625684-350A-41BD-8CF6-449DC86F15D7}" destId="{4F97D406-A6CB-43CA-8276-010F9EFBA261}" srcOrd="0" destOrd="0" presId="urn:microsoft.com/office/officeart/2005/8/layout/vList2"/>
    <dgm:cxn modelId="{3C0CBA81-7524-43B3-8535-8A6F69D818AD}" type="presParOf" srcId="{38625684-350A-41BD-8CF6-449DC86F15D7}" destId="{F5D32B77-D898-4099-B02E-1CA172B60447}"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591210-B1AD-4C38-897B-F150C39FCB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87FCD01-6023-42DE-A9C4-7959884B96E4}">
      <dgm:prSet custT="1"/>
      <dgm:spPr/>
      <dgm:t>
        <a:bodyPr/>
        <a:lstStyle/>
        <a:p>
          <a:r>
            <a:rPr lang="en-US" sz="2400" dirty="0"/>
            <a:t>For all surveys</a:t>
          </a:r>
        </a:p>
      </dgm:t>
    </dgm:pt>
    <dgm:pt modelId="{632ACC40-BC37-46DD-B625-9CB1590953B2}" type="parTrans" cxnId="{96E3BAD4-4181-4451-A484-D10B082EEAD5}">
      <dgm:prSet/>
      <dgm:spPr/>
      <dgm:t>
        <a:bodyPr/>
        <a:lstStyle/>
        <a:p>
          <a:endParaRPr lang="en-US"/>
        </a:p>
      </dgm:t>
    </dgm:pt>
    <dgm:pt modelId="{204AC236-672F-4E7C-8E93-686F8AB00841}" type="sibTrans" cxnId="{96E3BAD4-4181-4451-A484-D10B082EEAD5}">
      <dgm:prSet/>
      <dgm:spPr/>
      <dgm:t>
        <a:bodyPr/>
        <a:lstStyle/>
        <a:p>
          <a:endParaRPr lang="en-US"/>
        </a:p>
      </dgm:t>
    </dgm:pt>
    <dgm:pt modelId="{0A04B9B2-A031-4DC7-AA3D-F170A6805F20}">
      <dgm:prSet custT="1"/>
      <dgm:spPr/>
      <dgm:t>
        <a:bodyPr/>
        <a:lstStyle/>
        <a:p>
          <a:r>
            <a:rPr lang="en-US" sz="2400" dirty="0"/>
            <a:t>The organization has up to 15 black out days to use as “avoid dates” for survey </a:t>
          </a:r>
        </a:p>
      </dgm:t>
    </dgm:pt>
    <dgm:pt modelId="{4FF51E87-7119-40FD-92A2-5915EC4B04F1}" type="parTrans" cxnId="{787F0BAF-BD1B-4148-B967-2B9F48EDBA14}">
      <dgm:prSet/>
      <dgm:spPr/>
      <dgm:t>
        <a:bodyPr/>
        <a:lstStyle/>
        <a:p>
          <a:endParaRPr lang="en-US"/>
        </a:p>
      </dgm:t>
    </dgm:pt>
    <dgm:pt modelId="{819AF208-D0EF-498D-91D3-0BEA6AFB84DA}" type="sibTrans" cxnId="{787F0BAF-BD1B-4148-B967-2B9F48EDBA14}">
      <dgm:prSet/>
      <dgm:spPr/>
      <dgm:t>
        <a:bodyPr/>
        <a:lstStyle/>
        <a:p>
          <a:endParaRPr lang="en-US"/>
        </a:p>
      </dgm:t>
    </dgm:pt>
    <dgm:pt modelId="{7EE93EB2-ACCC-4F67-AF43-0C14A012214C}" type="pres">
      <dgm:prSet presAssocID="{89591210-B1AD-4C38-897B-F150C39FCBCE}" presName="linear" presStyleCnt="0">
        <dgm:presLayoutVars>
          <dgm:animLvl val="lvl"/>
          <dgm:resizeHandles val="exact"/>
        </dgm:presLayoutVars>
      </dgm:prSet>
      <dgm:spPr/>
    </dgm:pt>
    <dgm:pt modelId="{71D2538E-0EBE-48BA-B0B9-629F7F223231}" type="pres">
      <dgm:prSet presAssocID="{D87FCD01-6023-42DE-A9C4-7959884B96E4}" presName="parentText" presStyleLbl="node1" presStyleIdx="0" presStyleCnt="1" custScaleY="868856">
        <dgm:presLayoutVars>
          <dgm:chMax val="0"/>
          <dgm:bulletEnabled val="1"/>
        </dgm:presLayoutVars>
      </dgm:prSet>
      <dgm:spPr/>
    </dgm:pt>
    <dgm:pt modelId="{7B55AA65-BD93-42DA-9B26-2873FE5EE5E5}" type="pres">
      <dgm:prSet presAssocID="{D87FCD01-6023-42DE-A9C4-7959884B96E4}" presName="childText" presStyleLbl="revTx" presStyleIdx="0" presStyleCnt="1">
        <dgm:presLayoutVars>
          <dgm:bulletEnabled val="1"/>
        </dgm:presLayoutVars>
      </dgm:prSet>
      <dgm:spPr/>
    </dgm:pt>
  </dgm:ptLst>
  <dgm:cxnLst>
    <dgm:cxn modelId="{E282C248-CE08-4A37-A525-040EB3C37F58}" type="presOf" srcId="{0A04B9B2-A031-4DC7-AA3D-F170A6805F20}" destId="{7B55AA65-BD93-42DA-9B26-2873FE5EE5E5}" srcOrd="0" destOrd="0" presId="urn:microsoft.com/office/officeart/2005/8/layout/vList2"/>
    <dgm:cxn modelId="{787F0BAF-BD1B-4148-B967-2B9F48EDBA14}" srcId="{D87FCD01-6023-42DE-A9C4-7959884B96E4}" destId="{0A04B9B2-A031-4DC7-AA3D-F170A6805F20}" srcOrd="0" destOrd="0" parTransId="{4FF51E87-7119-40FD-92A2-5915EC4B04F1}" sibTransId="{819AF208-D0EF-498D-91D3-0BEA6AFB84DA}"/>
    <dgm:cxn modelId="{96E3BAD4-4181-4451-A484-D10B082EEAD5}" srcId="{89591210-B1AD-4C38-897B-F150C39FCBCE}" destId="{D87FCD01-6023-42DE-A9C4-7959884B96E4}" srcOrd="0" destOrd="0" parTransId="{632ACC40-BC37-46DD-B625-9CB1590953B2}" sibTransId="{204AC236-672F-4E7C-8E93-686F8AB00841}"/>
    <dgm:cxn modelId="{A1D823EF-7C05-4EEC-B587-EBA16D0B0647}" type="presOf" srcId="{D87FCD01-6023-42DE-A9C4-7959884B96E4}" destId="{71D2538E-0EBE-48BA-B0B9-629F7F223231}" srcOrd="0" destOrd="0" presId="urn:microsoft.com/office/officeart/2005/8/layout/vList2"/>
    <dgm:cxn modelId="{6350A3FD-5908-4575-BB97-D09A454EA3B3}" type="presOf" srcId="{89591210-B1AD-4C38-897B-F150C39FCBCE}" destId="{7EE93EB2-ACCC-4F67-AF43-0C14A012214C}" srcOrd="0" destOrd="0" presId="urn:microsoft.com/office/officeart/2005/8/layout/vList2"/>
    <dgm:cxn modelId="{77A97C1A-10EE-4E73-B337-816FA26C3331}" type="presParOf" srcId="{7EE93EB2-ACCC-4F67-AF43-0C14A012214C}" destId="{71D2538E-0EBE-48BA-B0B9-629F7F223231}" srcOrd="0" destOrd="0" presId="urn:microsoft.com/office/officeart/2005/8/layout/vList2"/>
    <dgm:cxn modelId="{82A14408-0D5E-46A1-ABCE-DE544DC40E71}" type="presParOf" srcId="{7EE93EB2-ACCC-4F67-AF43-0C14A012214C}" destId="{7B55AA65-BD93-42DA-9B26-2873FE5EE5E5}" srcOrd="1"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AB84AF-24C4-4080-9D63-E7CA76B720A1}" type="doc">
      <dgm:prSet loTypeId="urn:microsoft.com/office/officeart/2005/8/layout/hProcess11" loCatId="process" qsTypeId="urn:microsoft.com/office/officeart/2005/8/quickstyle/simple1" qsCatId="simple" csTypeId="urn:microsoft.com/office/officeart/2005/8/colors/colorful3" csCatId="colorful" phldr="1"/>
      <dgm:spPr/>
      <dgm:t>
        <a:bodyPr/>
        <a:lstStyle/>
        <a:p>
          <a:endParaRPr lang="en-US"/>
        </a:p>
      </dgm:t>
    </dgm:pt>
    <dgm:pt modelId="{63C74365-D090-4EF6-9FC7-EC8EC11E4920}">
      <dgm:prSet custT="1"/>
      <dgm:spPr/>
      <dgm:t>
        <a:bodyPr/>
        <a:lstStyle/>
        <a:p>
          <a:r>
            <a:rPr lang="en-US" sz="1200" b="1" dirty="0"/>
            <a:t>Survey Reports will be posted within 5-7 business days</a:t>
          </a:r>
        </a:p>
      </dgm:t>
    </dgm:pt>
    <dgm:pt modelId="{43A9427D-389E-414C-9C11-CBC496F69DB6}" type="parTrans" cxnId="{75CA21B6-81E9-471D-B608-5CD35AF06B2F}">
      <dgm:prSet/>
      <dgm:spPr/>
      <dgm:t>
        <a:bodyPr/>
        <a:lstStyle/>
        <a:p>
          <a:endParaRPr lang="en-US"/>
        </a:p>
      </dgm:t>
    </dgm:pt>
    <dgm:pt modelId="{525A9142-7E5A-4FD9-9774-3366C6F0D205}" type="sibTrans" cxnId="{75CA21B6-81E9-471D-B608-5CD35AF06B2F}">
      <dgm:prSet/>
      <dgm:spPr/>
      <dgm:t>
        <a:bodyPr/>
        <a:lstStyle/>
        <a:p>
          <a:endParaRPr lang="en-US"/>
        </a:p>
      </dgm:t>
    </dgm:pt>
    <dgm:pt modelId="{0B171E20-3D2B-4F0A-B28C-B9B84CF5E18E}">
      <dgm:prSet custT="1"/>
      <dgm:spPr/>
      <dgm:t>
        <a:bodyPr/>
        <a:lstStyle/>
        <a:p>
          <a:r>
            <a:rPr lang="en-US" sz="1200" b="1" dirty="0"/>
            <a:t>Clarification due within 10 days of survey closing date</a:t>
          </a:r>
        </a:p>
      </dgm:t>
    </dgm:pt>
    <dgm:pt modelId="{9F445716-1180-4C9A-AD8A-91A124610802}" type="parTrans" cxnId="{302FB95C-F02F-4FB6-BF3A-C43BEA720883}">
      <dgm:prSet/>
      <dgm:spPr/>
      <dgm:t>
        <a:bodyPr/>
        <a:lstStyle/>
        <a:p>
          <a:endParaRPr lang="en-US"/>
        </a:p>
      </dgm:t>
    </dgm:pt>
    <dgm:pt modelId="{66705736-4311-4BDF-A736-3FB73F5603B9}" type="sibTrans" cxnId="{302FB95C-F02F-4FB6-BF3A-C43BEA720883}">
      <dgm:prSet/>
      <dgm:spPr/>
      <dgm:t>
        <a:bodyPr/>
        <a:lstStyle/>
        <a:p>
          <a:endParaRPr lang="en-US"/>
        </a:p>
      </dgm:t>
    </dgm:pt>
    <dgm:pt modelId="{CABB481B-9A90-4BDB-99EE-EFF503174FF3}">
      <dgm:prSet custT="1"/>
      <dgm:spPr/>
      <dgm:t>
        <a:bodyPr/>
        <a:lstStyle/>
        <a:p>
          <a:r>
            <a:rPr lang="en-US" sz="1200" b="1" dirty="0"/>
            <a:t>Evidence of Standards Compliance (ESC) due 60 days following receipt of final survey report posted on JC Connect site</a:t>
          </a:r>
        </a:p>
      </dgm:t>
    </dgm:pt>
    <dgm:pt modelId="{FCE87E59-134A-4B1F-8DF7-027B3BE0FD0E}" type="parTrans" cxnId="{2A2760C7-C4A2-4A15-9DAE-585606EF55B1}">
      <dgm:prSet/>
      <dgm:spPr/>
      <dgm:t>
        <a:bodyPr/>
        <a:lstStyle/>
        <a:p>
          <a:endParaRPr lang="en-US"/>
        </a:p>
      </dgm:t>
    </dgm:pt>
    <dgm:pt modelId="{E52F09D7-C2F9-46AC-A1B4-41A564FEDF10}" type="sibTrans" cxnId="{2A2760C7-C4A2-4A15-9DAE-585606EF55B1}">
      <dgm:prSet/>
      <dgm:spPr/>
      <dgm:t>
        <a:bodyPr/>
        <a:lstStyle/>
        <a:p>
          <a:endParaRPr lang="en-US"/>
        </a:p>
      </dgm:t>
    </dgm:pt>
    <dgm:pt modelId="{9E598776-52E5-4688-94C4-0C551032DC3C}">
      <dgm:prSet custT="1"/>
      <dgm:spPr/>
      <dgm:t>
        <a:bodyPr/>
        <a:lstStyle/>
        <a:p>
          <a:r>
            <a:rPr lang="en-US" sz="1200" b="1" dirty="0"/>
            <a:t>Final accreditation decision will be made after Joint Commission receives and approves the ESC</a:t>
          </a:r>
        </a:p>
      </dgm:t>
    </dgm:pt>
    <dgm:pt modelId="{06D489BD-41BB-429F-836F-981F450C0B43}" type="parTrans" cxnId="{BAD2AE0A-814A-4235-A02E-2DF4CD070339}">
      <dgm:prSet/>
      <dgm:spPr/>
      <dgm:t>
        <a:bodyPr/>
        <a:lstStyle/>
        <a:p>
          <a:endParaRPr lang="en-US"/>
        </a:p>
      </dgm:t>
    </dgm:pt>
    <dgm:pt modelId="{091C262E-236C-4028-9A1F-21293B227B5E}" type="sibTrans" cxnId="{BAD2AE0A-814A-4235-A02E-2DF4CD070339}">
      <dgm:prSet/>
      <dgm:spPr/>
      <dgm:t>
        <a:bodyPr/>
        <a:lstStyle/>
        <a:p>
          <a:endParaRPr lang="en-US"/>
        </a:p>
      </dgm:t>
    </dgm:pt>
    <dgm:pt modelId="{DE599E71-B2A1-453C-978C-57FB83E97834}">
      <dgm:prSet custT="1"/>
      <dgm:spPr/>
      <dgm:t>
        <a:bodyPr/>
        <a:lstStyle/>
        <a:p>
          <a:r>
            <a:rPr lang="en-US" sz="1200" b="1" dirty="0"/>
            <a:t>CELEBRATE</a:t>
          </a:r>
        </a:p>
      </dgm:t>
    </dgm:pt>
    <dgm:pt modelId="{ED7E7220-C3E3-40C9-9778-F21038699BB4}" type="parTrans" cxnId="{9D175C69-C142-4D96-A342-455A23542D86}">
      <dgm:prSet/>
      <dgm:spPr/>
      <dgm:t>
        <a:bodyPr/>
        <a:lstStyle/>
        <a:p>
          <a:endParaRPr lang="en-US"/>
        </a:p>
      </dgm:t>
    </dgm:pt>
    <dgm:pt modelId="{B8C882BA-D14A-4908-AC60-931CD9017106}" type="sibTrans" cxnId="{9D175C69-C142-4D96-A342-455A23542D86}">
      <dgm:prSet/>
      <dgm:spPr/>
      <dgm:t>
        <a:bodyPr/>
        <a:lstStyle/>
        <a:p>
          <a:endParaRPr lang="en-US"/>
        </a:p>
      </dgm:t>
    </dgm:pt>
    <dgm:pt modelId="{8DA76639-5D59-4AC0-A01C-26C79A988F97}">
      <dgm:prSet custT="1"/>
      <dgm:spPr/>
      <dgm:t>
        <a:bodyPr/>
        <a:lstStyle/>
        <a:p>
          <a:r>
            <a:rPr lang="en-US" sz="1200" b="1" dirty="0"/>
            <a:t>Use publicity kit to announce your accreditation</a:t>
          </a:r>
        </a:p>
      </dgm:t>
    </dgm:pt>
    <dgm:pt modelId="{26494D88-2014-4DB7-BAD4-97422B001A12}" type="parTrans" cxnId="{1D12AE08-E45B-47FD-BFF5-905C38651D31}">
      <dgm:prSet/>
      <dgm:spPr/>
      <dgm:t>
        <a:bodyPr/>
        <a:lstStyle/>
        <a:p>
          <a:endParaRPr lang="en-US"/>
        </a:p>
      </dgm:t>
    </dgm:pt>
    <dgm:pt modelId="{D47AC5B2-4BEE-4337-B080-B62DFDF44714}" type="sibTrans" cxnId="{1D12AE08-E45B-47FD-BFF5-905C38651D31}">
      <dgm:prSet/>
      <dgm:spPr/>
      <dgm:t>
        <a:bodyPr/>
        <a:lstStyle/>
        <a:p>
          <a:endParaRPr lang="en-US"/>
        </a:p>
      </dgm:t>
    </dgm:pt>
    <dgm:pt modelId="{1E4A44AA-60C4-4BE9-8D48-E9834DAA7104}" type="pres">
      <dgm:prSet presAssocID="{7FAB84AF-24C4-4080-9D63-E7CA76B720A1}" presName="Name0" presStyleCnt="0">
        <dgm:presLayoutVars>
          <dgm:dir/>
          <dgm:resizeHandles val="exact"/>
        </dgm:presLayoutVars>
      </dgm:prSet>
      <dgm:spPr/>
    </dgm:pt>
    <dgm:pt modelId="{D9747E45-433D-434A-A925-0C6C6044F987}" type="pres">
      <dgm:prSet presAssocID="{7FAB84AF-24C4-4080-9D63-E7CA76B720A1}" presName="arrow" presStyleLbl="bgShp" presStyleIdx="0" presStyleCnt="1"/>
      <dgm:spPr/>
    </dgm:pt>
    <dgm:pt modelId="{06F48378-12C5-40B4-844B-7791B509EDFB}" type="pres">
      <dgm:prSet presAssocID="{7FAB84AF-24C4-4080-9D63-E7CA76B720A1}" presName="points" presStyleCnt="0"/>
      <dgm:spPr/>
    </dgm:pt>
    <dgm:pt modelId="{BD696F0B-5C80-4ADA-A2B5-4A4A764951F3}" type="pres">
      <dgm:prSet presAssocID="{63C74365-D090-4EF6-9FC7-EC8EC11E4920}" presName="compositeA" presStyleCnt="0"/>
      <dgm:spPr/>
    </dgm:pt>
    <dgm:pt modelId="{509C9C4D-1BE8-4945-806A-C1ABE2346D6C}" type="pres">
      <dgm:prSet presAssocID="{63C74365-D090-4EF6-9FC7-EC8EC11E4920}" presName="textA" presStyleLbl="revTx" presStyleIdx="0" presStyleCnt="6">
        <dgm:presLayoutVars>
          <dgm:bulletEnabled val="1"/>
        </dgm:presLayoutVars>
      </dgm:prSet>
      <dgm:spPr/>
    </dgm:pt>
    <dgm:pt modelId="{AF41E597-8C04-475D-9A1F-FFF306E4B7E7}" type="pres">
      <dgm:prSet presAssocID="{63C74365-D090-4EF6-9FC7-EC8EC11E4920}" presName="circleA" presStyleLbl="node1" presStyleIdx="0" presStyleCnt="6"/>
      <dgm:spPr/>
    </dgm:pt>
    <dgm:pt modelId="{562FFE2A-8CFD-4E5A-9C9C-89265C9F9BA1}" type="pres">
      <dgm:prSet presAssocID="{63C74365-D090-4EF6-9FC7-EC8EC11E4920}" presName="spaceA" presStyleCnt="0"/>
      <dgm:spPr/>
    </dgm:pt>
    <dgm:pt modelId="{2E773533-4F35-43B1-B781-72FC5940B271}" type="pres">
      <dgm:prSet presAssocID="{525A9142-7E5A-4FD9-9774-3366C6F0D205}" presName="space" presStyleCnt="0"/>
      <dgm:spPr/>
    </dgm:pt>
    <dgm:pt modelId="{C40E07E1-2E72-45C7-9EE6-C921423792C0}" type="pres">
      <dgm:prSet presAssocID="{0B171E20-3D2B-4F0A-B28C-B9B84CF5E18E}" presName="compositeB" presStyleCnt="0"/>
      <dgm:spPr/>
    </dgm:pt>
    <dgm:pt modelId="{DDA3A550-3EAE-4C71-9301-A8EBE3D9AF2F}" type="pres">
      <dgm:prSet presAssocID="{0B171E20-3D2B-4F0A-B28C-B9B84CF5E18E}" presName="textB" presStyleLbl="revTx" presStyleIdx="1" presStyleCnt="6">
        <dgm:presLayoutVars>
          <dgm:bulletEnabled val="1"/>
        </dgm:presLayoutVars>
      </dgm:prSet>
      <dgm:spPr/>
    </dgm:pt>
    <dgm:pt modelId="{F23717DB-0F44-4E39-A7DA-ADA333B6310D}" type="pres">
      <dgm:prSet presAssocID="{0B171E20-3D2B-4F0A-B28C-B9B84CF5E18E}" presName="circleB" presStyleLbl="node1" presStyleIdx="1" presStyleCnt="6"/>
      <dgm:spPr/>
    </dgm:pt>
    <dgm:pt modelId="{99EE19FC-9C6F-42FF-86DC-97069F0823D0}" type="pres">
      <dgm:prSet presAssocID="{0B171E20-3D2B-4F0A-B28C-B9B84CF5E18E}" presName="spaceB" presStyleCnt="0"/>
      <dgm:spPr/>
    </dgm:pt>
    <dgm:pt modelId="{27258714-016C-4D96-A0A8-9C89383347BE}" type="pres">
      <dgm:prSet presAssocID="{66705736-4311-4BDF-A736-3FB73F5603B9}" presName="space" presStyleCnt="0"/>
      <dgm:spPr/>
    </dgm:pt>
    <dgm:pt modelId="{CD28092F-9460-450B-A14D-213AFF563BCA}" type="pres">
      <dgm:prSet presAssocID="{CABB481B-9A90-4BDB-99EE-EFF503174FF3}" presName="compositeA" presStyleCnt="0"/>
      <dgm:spPr/>
    </dgm:pt>
    <dgm:pt modelId="{7DF19530-AE2A-4AD1-AF87-AEA02EC5B304}" type="pres">
      <dgm:prSet presAssocID="{CABB481B-9A90-4BDB-99EE-EFF503174FF3}" presName="textA" presStyleLbl="revTx" presStyleIdx="2" presStyleCnt="6">
        <dgm:presLayoutVars>
          <dgm:bulletEnabled val="1"/>
        </dgm:presLayoutVars>
      </dgm:prSet>
      <dgm:spPr/>
    </dgm:pt>
    <dgm:pt modelId="{93559296-000A-4994-B4E7-8220E7522486}" type="pres">
      <dgm:prSet presAssocID="{CABB481B-9A90-4BDB-99EE-EFF503174FF3}" presName="circleA" presStyleLbl="node1" presStyleIdx="2" presStyleCnt="6"/>
      <dgm:spPr/>
    </dgm:pt>
    <dgm:pt modelId="{3A5000E9-5F6F-4142-A8C1-3F93BE9DD612}" type="pres">
      <dgm:prSet presAssocID="{CABB481B-9A90-4BDB-99EE-EFF503174FF3}" presName="spaceA" presStyleCnt="0"/>
      <dgm:spPr/>
    </dgm:pt>
    <dgm:pt modelId="{5DD19A22-B4B4-4A91-920B-6928140EBB84}" type="pres">
      <dgm:prSet presAssocID="{E52F09D7-C2F9-46AC-A1B4-41A564FEDF10}" presName="space" presStyleCnt="0"/>
      <dgm:spPr/>
    </dgm:pt>
    <dgm:pt modelId="{2C3E03B9-8E87-43A2-AAE8-01686C9568CB}" type="pres">
      <dgm:prSet presAssocID="{9E598776-52E5-4688-94C4-0C551032DC3C}" presName="compositeB" presStyleCnt="0"/>
      <dgm:spPr/>
    </dgm:pt>
    <dgm:pt modelId="{96A2A89C-4828-4592-A114-44A85EB6500D}" type="pres">
      <dgm:prSet presAssocID="{9E598776-52E5-4688-94C4-0C551032DC3C}" presName="textB" presStyleLbl="revTx" presStyleIdx="3" presStyleCnt="6" custScaleX="151590">
        <dgm:presLayoutVars>
          <dgm:bulletEnabled val="1"/>
        </dgm:presLayoutVars>
      </dgm:prSet>
      <dgm:spPr/>
    </dgm:pt>
    <dgm:pt modelId="{85718508-862A-4621-8AB1-8D53C993E184}" type="pres">
      <dgm:prSet presAssocID="{9E598776-52E5-4688-94C4-0C551032DC3C}" presName="circleB" presStyleLbl="node1" presStyleIdx="3" presStyleCnt="6"/>
      <dgm:spPr/>
    </dgm:pt>
    <dgm:pt modelId="{7AF32D92-4A7B-4A04-A737-3C16134693B9}" type="pres">
      <dgm:prSet presAssocID="{9E598776-52E5-4688-94C4-0C551032DC3C}" presName="spaceB" presStyleCnt="0"/>
      <dgm:spPr/>
    </dgm:pt>
    <dgm:pt modelId="{B4C462A3-6106-4070-B062-28BC560C626B}" type="pres">
      <dgm:prSet presAssocID="{091C262E-236C-4028-9A1F-21293B227B5E}" presName="space" presStyleCnt="0"/>
      <dgm:spPr/>
    </dgm:pt>
    <dgm:pt modelId="{EE862043-ED39-4181-9EA8-0F9A93C2E277}" type="pres">
      <dgm:prSet presAssocID="{DE599E71-B2A1-453C-978C-57FB83E97834}" presName="compositeA" presStyleCnt="0"/>
      <dgm:spPr/>
    </dgm:pt>
    <dgm:pt modelId="{FA558240-1D59-4B55-8771-23969DB0B8FE}" type="pres">
      <dgm:prSet presAssocID="{DE599E71-B2A1-453C-978C-57FB83E97834}" presName="textA" presStyleLbl="revTx" presStyleIdx="4" presStyleCnt="6">
        <dgm:presLayoutVars>
          <dgm:bulletEnabled val="1"/>
        </dgm:presLayoutVars>
      </dgm:prSet>
      <dgm:spPr/>
    </dgm:pt>
    <dgm:pt modelId="{189CDC98-C6A0-4A4C-A5E2-33CC3A3B3039}" type="pres">
      <dgm:prSet presAssocID="{DE599E71-B2A1-453C-978C-57FB83E97834}" presName="circleA" presStyleLbl="node1" presStyleIdx="4" presStyleCnt="6"/>
      <dgm:spPr/>
    </dgm:pt>
    <dgm:pt modelId="{FC572394-DC37-45B3-AA34-8D6E9372BBAB}" type="pres">
      <dgm:prSet presAssocID="{DE599E71-B2A1-453C-978C-57FB83E97834}" presName="spaceA" presStyleCnt="0"/>
      <dgm:spPr/>
    </dgm:pt>
    <dgm:pt modelId="{505E1214-3312-4A48-B9F2-E08D53F35BF9}" type="pres">
      <dgm:prSet presAssocID="{B8C882BA-D14A-4908-AC60-931CD9017106}" presName="space" presStyleCnt="0"/>
      <dgm:spPr/>
    </dgm:pt>
    <dgm:pt modelId="{84529DA7-D36B-4496-B3D0-74576F60198F}" type="pres">
      <dgm:prSet presAssocID="{8DA76639-5D59-4AC0-A01C-26C79A988F97}" presName="compositeB" presStyleCnt="0"/>
      <dgm:spPr/>
    </dgm:pt>
    <dgm:pt modelId="{0C983954-AD22-4158-8A44-C0D06798648B}" type="pres">
      <dgm:prSet presAssocID="{8DA76639-5D59-4AC0-A01C-26C79A988F97}" presName="textB" presStyleLbl="revTx" presStyleIdx="5" presStyleCnt="6" custScaleX="128142">
        <dgm:presLayoutVars>
          <dgm:bulletEnabled val="1"/>
        </dgm:presLayoutVars>
      </dgm:prSet>
      <dgm:spPr/>
    </dgm:pt>
    <dgm:pt modelId="{9BBEB014-C6A7-4A61-8FDF-27D899893A30}" type="pres">
      <dgm:prSet presAssocID="{8DA76639-5D59-4AC0-A01C-26C79A988F97}" presName="circleB" presStyleLbl="node1" presStyleIdx="5" presStyleCnt="6"/>
      <dgm:spPr/>
    </dgm:pt>
    <dgm:pt modelId="{29C89742-93BB-4FBE-9CCE-4C62AFBE0AB8}" type="pres">
      <dgm:prSet presAssocID="{8DA76639-5D59-4AC0-A01C-26C79A988F97}" presName="spaceB" presStyleCnt="0"/>
      <dgm:spPr/>
    </dgm:pt>
  </dgm:ptLst>
  <dgm:cxnLst>
    <dgm:cxn modelId="{1D12AE08-E45B-47FD-BFF5-905C38651D31}" srcId="{7FAB84AF-24C4-4080-9D63-E7CA76B720A1}" destId="{8DA76639-5D59-4AC0-A01C-26C79A988F97}" srcOrd="5" destOrd="0" parTransId="{26494D88-2014-4DB7-BAD4-97422B001A12}" sibTransId="{D47AC5B2-4BEE-4337-B080-B62DFDF44714}"/>
    <dgm:cxn modelId="{BAD2AE0A-814A-4235-A02E-2DF4CD070339}" srcId="{7FAB84AF-24C4-4080-9D63-E7CA76B720A1}" destId="{9E598776-52E5-4688-94C4-0C551032DC3C}" srcOrd="3" destOrd="0" parTransId="{06D489BD-41BB-429F-836F-981F450C0B43}" sibTransId="{091C262E-236C-4028-9A1F-21293B227B5E}"/>
    <dgm:cxn modelId="{25FD6D16-9E77-4BAD-BBEB-1D149831CE94}" type="presOf" srcId="{8DA76639-5D59-4AC0-A01C-26C79A988F97}" destId="{0C983954-AD22-4158-8A44-C0D06798648B}" srcOrd="0" destOrd="0" presId="urn:microsoft.com/office/officeart/2005/8/layout/hProcess11"/>
    <dgm:cxn modelId="{CF5DF01E-5B3E-432F-A79D-1E39912C48DA}" type="presOf" srcId="{0B171E20-3D2B-4F0A-B28C-B9B84CF5E18E}" destId="{DDA3A550-3EAE-4C71-9301-A8EBE3D9AF2F}" srcOrd="0" destOrd="0" presId="urn:microsoft.com/office/officeart/2005/8/layout/hProcess11"/>
    <dgm:cxn modelId="{36967130-0971-4680-BDD1-1225898103F3}" type="presOf" srcId="{DE599E71-B2A1-453C-978C-57FB83E97834}" destId="{FA558240-1D59-4B55-8771-23969DB0B8FE}" srcOrd="0" destOrd="0" presId="urn:microsoft.com/office/officeart/2005/8/layout/hProcess11"/>
    <dgm:cxn modelId="{302FB95C-F02F-4FB6-BF3A-C43BEA720883}" srcId="{7FAB84AF-24C4-4080-9D63-E7CA76B720A1}" destId="{0B171E20-3D2B-4F0A-B28C-B9B84CF5E18E}" srcOrd="1" destOrd="0" parTransId="{9F445716-1180-4C9A-AD8A-91A124610802}" sibTransId="{66705736-4311-4BDF-A736-3FB73F5603B9}"/>
    <dgm:cxn modelId="{9D175C69-C142-4D96-A342-455A23542D86}" srcId="{7FAB84AF-24C4-4080-9D63-E7CA76B720A1}" destId="{DE599E71-B2A1-453C-978C-57FB83E97834}" srcOrd="4" destOrd="0" parTransId="{ED7E7220-C3E3-40C9-9778-F21038699BB4}" sibTransId="{B8C882BA-D14A-4908-AC60-931CD9017106}"/>
    <dgm:cxn modelId="{EDB3A66E-1CCA-4C4F-B23F-6E3D0E05FD10}" type="presOf" srcId="{9E598776-52E5-4688-94C4-0C551032DC3C}" destId="{96A2A89C-4828-4592-A114-44A85EB6500D}" srcOrd="0" destOrd="0" presId="urn:microsoft.com/office/officeart/2005/8/layout/hProcess11"/>
    <dgm:cxn modelId="{44D671B3-0C07-437F-AD5C-EA0C4D7047DD}" type="presOf" srcId="{7FAB84AF-24C4-4080-9D63-E7CA76B720A1}" destId="{1E4A44AA-60C4-4BE9-8D48-E9834DAA7104}" srcOrd="0" destOrd="0" presId="urn:microsoft.com/office/officeart/2005/8/layout/hProcess11"/>
    <dgm:cxn modelId="{75CA21B6-81E9-471D-B608-5CD35AF06B2F}" srcId="{7FAB84AF-24C4-4080-9D63-E7CA76B720A1}" destId="{63C74365-D090-4EF6-9FC7-EC8EC11E4920}" srcOrd="0" destOrd="0" parTransId="{43A9427D-389E-414C-9C11-CBC496F69DB6}" sibTransId="{525A9142-7E5A-4FD9-9774-3366C6F0D205}"/>
    <dgm:cxn modelId="{2A2760C7-C4A2-4A15-9DAE-585606EF55B1}" srcId="{7FAB84AF-24C4-4080-9D63-E7CA76B720A1}" destId="{CABB481B-9A90-4BDB-99EE-EFF503174FF3}" srcOrd="2" destOrd="0" parTransId="{FCE87E59-134A-4B1F-8DF7-027B3BE0FD0E}" sibTransId="{E52F09D7-C2F9-46AC-A1B4-41A564FEDF10}"/>
    <dgm:cxn modelId="{041018EC-FDBD-4D0B-B1E6-41B55EBE247C}" type="presOf" srcId="{CABB481B-9A90-4BDB-99EE-EFF503174FF3}" destId="{7DF19530-AE2A-4AD1-AF87-AEA02EC5B304}" srcOrd="0" destOrd="0" presId="urn:microsoft.com/office/officeart/2005/8/layout/hProcess11"/>
    <dgm:cxn modelId="{19A86AF5-AC9D-42C9-8741-B2E4969A367A}" type="presOf" srcId="{63C74365-D090-4EF6-9FC7-EC8EC11E4920}" destId="{509C9C4D-1BE8-4945-806A-C1ABE2346D6C}" srcOrd="0" destOrd="0" presId="urn:microsoft.com/office/officeart/2005/8/layout/hProcess11"/>
    <dgm:cxn modelId="{716732F7-B8EA-4A26-8702-23F30FFD32CB}" type="presParOf" srcId="{1E4A44AA-60C4-4BE9-8D48-E9834DAA7104}" destId="{D9747E45-433D-434A-A925-0C6C6044F987}" srcOrd="0" destOrd="0" presId="urn:microsoft.com/office/officeart/2005/8/layout/hProcess11"/>
    <dgm:cxn modelId="{CA0DFD72-8C7D-4748-9DC1-A85F36B94D87}" type="presParOf" srcId="{1E4A44AA-60C4-4BE9-8D48-E9834DAA7104}" destId="{06F48378-12C5-40B4-844B-7791B509EDFB}" srcOrd="1" destOrd="0" presId="urn:microsoft.com/office/officeart/2005/8/layout/hProcess11"/>
    <dgm:cxn modelId="{F26CB36A-D76C-4E4D-BD93-53397890B9C4}" type="presParOf" srcId="{06F48378-12C5-40B4-844B-7791B509EDFB}" destId="{BD696F0B-5C80-4ADA-A2B5-4A4A764951F3}" srcOrd="0" destOrd="0" presId="urn:microsoft.com/office/officeart/2005/8/layout/hProcess11"/>
    <dgm:cxn modelId="{CCAA8805-938B-4759-99AB-507F521C52A8}" type="presParOf" srcId="{BD696F0B-5C80-4ADA-A2B5-4A4A764951F3}" destId="{509C9C4D-1BE8-4945-806A-C1ABE2346D6C}" srcOrd="0" destOrd="0" presId="urn:microsoft.com/office/officeart/2005/8/layout/hProcess11"/>
    <dgm:cxn modelId="{29E30497-CD68-46AD-971E-0377C5766DA2}" type="presParOf" srcId="{BD696F0B-5C80-4ADA-A2B5-4A4A764951F3}" destId="{AF41E597-8C04-475D-9A1F-FFF306E4B7E7}" srcOrd="1" destOrd="0" presId="urn:microsoft.com/office/officeart/2005/8/layout/hProcess11"/>
    <dgm:cxn modelId="{C62C3594-7FEF-47FB-85A3-5E501787DC55}" type="presParOf" srcId="{BD696F0B-5C80-4ADA-A2B5-4A4A764951F3}" destId="{562FFE2A-8CFD-4E5A-9C9C-89265C9F9BA1}" srcOrd="2" destOrd="0" presId="urn:microsoft.com/office/officeart/2005/8/layout/hProcess11"/>
    <dgm:cxn modelId="{654B0CD4-8C7F-4E7E-A570-EE9D17730A8F}" type="presParOf" srcId="{06F48378-12C5-40B4-844B-7791B509EDFB}" destId="{2E773533-4F35-43B1-B781-72FC5940B271}" srcOrd="1" destOrd="0" presId="urn:microsoft.com/office/officeart/2005/8/layout/hProcess11"/>
    <dgm:cxn modelId="{543B01F9-D1C5-454A-9A32-809ED612FA79}" type="presParOf" srcId="{06F48378-12C5-40B4-844B-7791B509EDFB}" destId="{C40E07E1-2E72-45C7-9EE6-C921423792C0}" srcOrd="2" destOrd="0" presId="urn:microsoft.com/office/officeart/2005/8/layout/hProcess11"/>
    <dgm:cxn modelId="{AF222626-456E-4787-9CB7-279AB3723DF7}" type="presParOf" srcId="{C40E07E1-2E72-45C7-9EE6-C921423792C0}" destId="{DDA3A550-3EAE-4C71-9301-A8EBE3D9AF2F}" srcOrd="0" destOrd="0" presId="urn:microsoft.com/office/officeart/2005/8/layout/hProcess11"/>
    <dgm:cxn modelId="{87F80CDC-0591-455F-8C6B-299AC6359094}" type="presParOf" srcId="{C40E07E1-2E72-45C7-9EE6-C921423792C0}" destId="{F23717DB-0F44-4E39-A7DA-ADA333B6310D}" srcOrd="1" destOrd="0" presId="urn:microsoft.com/office/officeart/2005/8/layout/hProcess11"/>
    <dgm:cxn modelId="{11E69140-E0E9-4BF9-9B44-76D55E2871D1}" type="presParOf" srcId="{C40E07E1-2E72-45C7-9EE6-C921423792C0}" destId="{99EE19FC-9C6F-42FF-86DC-97069F0823D0}" srcOrd="2" destOrd="0" presId="urn:microsoft.com/office/officeart/2005/8/layout/hProcess11"/>
    <dgm:cxn modelId="{D78D98CE-D939-4E3D-B029-39B739CA50DD}" type="presParOf" srcId="{06F48378-12C5-40B4-844B-7791B509EDFB}" destId="{27258714-016C-4D96-A0A8-9C89383347BE}" srcOrd="3" destOrd="0" presId="urn:microsoft.com/office/officeart/2005/8/layout/hProcess11"/>
    <dgm:cxn modelId="{1EC23938-F371-477B-A14C-A3EE71336789}" type="presParOf" srcId="{06F48378-12C5-40B4-844B-7791B509EDFB}" destId="{CD28092F-9460-450B-A14D-213AFF563BCA}" srcOrd="4" destOrd="0" presId="urn:microsoft.com/office/officeart/2005/8/layout/hProcess11"/>
    <dgm:cxn modelId="{43E57235-A9E2-4359-ABC1-0CA5302D0BE5}" type="presParOf" srcId="{CD28092F-9460-450B-A14D-213AFF563BCA}" destId="{7DF19530-AE2A-4AD1-AF87-AEA02EC5B304}" srcOrd="0" destOrd="0" presId="urn:microsoft.com/office/officeart/2005/8/layout/hProcess11"/>
    <dgm:cxn modelId="{1A5583FC-AB9C-4D7E-932D-1988BA540B43}" type="presParOf" srcId="{CD28092F-9460-450B-A14D-213AFF563BCA}" destId="{93559296-000A-4994-B4E7-8220E7522486}" srcOrd="1" destOrd="0" presId="urn:microsoft.com/office/officeart/2005/8/layout/hProcess11"/>
    <dgm:cxn modelId="{14982B3D-03F0-4E0A-A797-EA20120B9A7D}" type="presParOf" srcId="{CD28092F-9460-450B-A14D-213AFF563BCA}" destId="{3A5000E9-5F6F-4142-A8C1-3F93BE9DD612}" srcOrd="2" destOrd="0" presId="urn:microsoft.com/office/officeart/2005/8/layout/hProcess11"/>
    <dgm:cxn modelId="{3AE6E04A-67EB-4753-9CE0-B7A8E34F93D2}" type="presParOf" srcId="{06F48378-12C5-40B4-844B-7791B509EDFB}" destId="{5DD19A22-B4B4-4A91-920B-6928140EBB84}" srcOrd="5" destOrd="0" presId="urn:microsoft.com/office/officeart/2005/8/layout/hProcess11"/>
    <dgm:cxn modelId="{DD4AB483-C2C0-4B21-A754-5176D385620D}" type="presParOf" srcId="{06F48378-12C5-40B4-844B-7791B509EDFB}" destId="{2C3E03B9-8E87-43A2-AAE8-01686C9568CB}" srcOrd="6" destOrd="0" presId="urn:microsoft.com/office/officeart/2005/8/layout/hProcess11"/>
    <dgm:cxn modelId="{C741C053-D2C9-4F6D-ABA6-5156FC261E13}" type="presParOf" srcId="{2C3E03B9-8E87-43A2-AAE8-01686C9568CB}" destId="{96A2A89C-4828-4592-A114-44A85EB6500D}" srcOrd="0" destOrd="0" presId="urn:microsoft.com/office/officeart/2005/8/layout/hProcess11"/>
    <dgm:cxn modelId="{2668DFCF-8CF2-4E4A-96D5-94C21B15C33A}" type="presParOf" srcId="{2C3E03B9-8E87-43A2-AAE8-01686C9568CB}" destId="{85718508-862A-4621-8AB1-8D53C993E184}" srcOrd="1" destOrd="0" presId="urn:microsoft.com/office/officeart/2005/8/layout/hProcess11"/>
    <dgm:cxn modelId="{233CAC8B-D0CC-4BF9-A179-0D41D66156B9}" type="presParOf" srcId="{2C3E03B9-8E87-43A2-AAE8-01686C9568CB}" destId="{7AF32D92-4A7B-4A04-A737-3C16134693B9}" srcOrd="2" destOrd="0" presId="urn:microsoft.com/office/officeart/2005/8/layout/hProcess11"/>
    <dgm:cxn modelId="{D14ADF4B-50D1-4D8C-8C04-E6013C1524D2}" type="presParOf" srcId="{06F48378-12C5-40B4-844B-7791B509EDFB}" destId="{B4C462A3-6106-4070-B062-28BC560C626B}" srcOrd="7" destOrd="0" presId="urn:microsoft.com/office/officeart/2005/8/layout/hProcess11"/>
    <dgm:cxn modelId="{647F8FCE-F17F-4B44-8970-863AE0BB71F2}" type="presParOf" srcId="{06F48378-12C5-40B4-844B-7791B509EDFB}" destId="{EE862043-ED39-4181-9EA8-0F9A93C2E277}" srcOrd="8" destOrd="0" presId="urn:microsoft.com/office/officeart/2005/8/layout/hProcess11"/>
    <dgm:cxn modelId="{07FA64B9-2603-4130-A128-7A689FC7260C}" type="presParOf" srcId="{EE862043-ED39-4181-9EA8-0F9A93C2E277}" destId="{FA558240-1D59-4B55-8771-23969DB0B8FE}" srcOrd="0" destOrd="0" presId="urn:microsoft.com/office/officeart/2005/8/layout/hProcess11"/>
    <dgm:cxn modelId="{E945551C-18A0-4F84-B13C-5E3E40844CA8}" type="presParOf" srcId="{EE862043-ED39-4181-9EA8-0F9A93C2E277}" destId="{189CDC98-C6A0-4A4C-A5E2-33CC3A3B3039}" srcOrd="1" destOrd="0" presId="urn:microsoft.com/office/officeart/2005/8/layout/hProcess11"/>
    <dgm:cxn modelId="{6E5EE7B1-11C4-4A17-9A91-1B8ED1A7C9AC}" type="presParOf" srcId="{EE862043-ED39-4181-9EA8-0F9A93C2E277}" destId="{FC572394-DC37-45B3-AA34-8D6E9372BBAB}" srcOrd="2" destOrd="0" presId="urn:microsoft.com/office/officeart/2005/8/layout/hProcess11"/>
    <dgm:cxn modelId="{125301F0-1919-45D5-8561-7A0C13789C34}" type="presParOf" srcId="{06F48378-12C5-40B4-844B-7791B509EDFB}" destId="{505E1214-3312-4A48-B9F2-E08D53F35BF9}" srcOrd="9" destOrd="0" presId="urn:microsoft.com/office/officeart/2005/8/layout/hProcess11"/>
    <dgm:cxn modelId="{AEC518BD-CEAF-4A24-B15B-951CF0719C3E}" type="presParOf" srcId="{06F48378-12C5-40B4-844B-7791B509EDFB}" destId="{84529DA7-D36B-4496-B3D0-74576F60198F}" srcOrd="10" destOrd="0" presId="urn:microsoft.com/office/officeart/2005/8/layout/hProcess11"/>
    <dgm:cxn modelId="{CF1C9130-60AD-467A-B888-60107D3A2D0D}" type="presParOf" srcId="{84529DA7-D36B-4496-B3D0-74576F60198F}" destId="{0C983954-AD22-4158-8A44-C0D06798648B}" srcOrd="0" destOrd="0" presId="urn:microsoft.com/office/officeart/2005/8/layout/hProcess11"/>
    <dgm:cxn modelId="{36BD55B3-8416-4909-8FCE-A748D2ED3E06}" type="presParOf" srcId="{84529DA7-D36B-4496-B3D0-74576F60198F}" destId="{9BBEB014-C6A7-4A61-8FDF-27D899893A30}" srcOrd="1" destOrd="0" presId="urn:microsoft.com/office/officeart/2005/8/layout/hProcess11"/>
    <dgm:cxn modelId="{6ECD6505-E789-41F2-B6DC-23338A863421}" type="presParOf" srcId="{84529DA7-D36B-4496-B3D0-74576F60198F}" destId="{29C89742-93BB-4FBE-9CCE-4C62AFBE0AB8}"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0D0EA-3EA3-4513-B103-E26D8E441E8D}">
      <dsp:nvSpPr>
        <dsp:cNvPr id="0" name=""/>
        <dsp:cNvSpPr/>
      </dsp:nvSpPr>
      <dsp:spPr>
        <a:xfrm>
          <a:off x="0" y="35425"/>
          <a:ext cx="7674524" cy="87984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3</a:t>
          </a:r>
          <a:r>
            <a:rPr lang="en-US" sz="1600" b="0" kern="1200" dirty="0">
              <a:latin typeface="Arial" panose="020B0604020202020204" pitchFamily="34" charset="0"/>
              <a:cs typeface="Arial" panose="020B0604020202020204" pitchFamily="34" charset="0"/>
            </a:rPr>
            <a:t> patients served, with at least </a:t>
          </a:r>
          <a:r>
            <a:rPr lang="en-US" sz="1600" b="1" kern="1200" dirty="0">
              <a:latin typeface="Arial" panose="020B0604020202020204" pitchFamily="34" charset="0"/>
              <a:cs typeface="Arial" panose="020B0604020202020204" pitchFamily="34" charset="0"/>
            </a:rPr>
            <a:t>1 </a:t>
          </a:r>
          <a:r>
            <a:rPr lang="en-US" sz="1600" b="0" kern="1200" dirty="0">
              <a:latin typeface="Arial" panose="020B0604020202020204" pitchFamily="34" charset="0"/>
              <a:cs typeface="Arial" panose="020B0604020202020204" pitchFamily="34" charset="0"/>
            </a:rPr>
            <a:t>patient having a procedure at the time of survey</a:t>
          </a:r>
          <a:endParaRPr lang="en-US" sz="1600" kern="1200" dirty="0">
            <a:latin typeface="Arial" panose="020B0604020202020204" pitchFamily="34" charset="0"/>
            <a:cs typeface="Arial" panose="020B0604020202020204" pitchFamily="34" charset="0"/>
          </a:endParaRPr>
        </a:p>
      </dsp:txBody>
      <dsp:txXfrm>
        <a:off x="42950" y="78375"/>
        <a:ext cx="7588624" cy="793940"/>
      </dsp:txXfrm>
    </dsp:sp>
    <dsp:sp modelId="{EE8687FD-E1E8-4E7C-A583-6414D5A0E81C}">
      <dsp:nvSpPr>
        <dsp:cNvPr id="0" name=""/>
        <dsp:cNvSpPr/>
      </dsp:nvSpPr>
      <dsp:spPr>
        <a:xfrm>
          <a:off x="0" y="1050625"/>
          <a:ext cx="7674524" cy="879840"/>
        </a:xfrm>
        <a:prstGeom prst="roundRect">
          <a:avLst/>
        </a:prstGeom>
        <a:solidFill>
          <a:schemeClr val="accent1">
            <a:shade val="80000"/>
            <a:hueOff val="129123"/>
            <a:satOff val="-15348"/>
            <a:lumOff val="129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kern="1200" dirty="0">
              <a:latin typeface="Arial" panose="020B0604020202020204" pitchFamily="34" charset="0"/>
              <a:cs typeface="Arial" panose="020B0604020202020204" pitchFamily="34" charset="0"/>
            </a:rPr>
            <a:t>Limited to </a:t>
          </a:r>
          <a:r>
            <a:rPr lang="en-US" sz="1600" b="1" kern="1200" dirty="0">
              <a:latin typeface="Arial" panose="020B0604020202020204" pitchFamily="34" charset="0"/>
              <a:cs typeface="Arial" panose="020B0604020202020204" pitchFamily="34" charset="0"/>
            </a:rPr>
            <a:t>business occupancy</a:t>
          </a:r>
          <a:r>
            <a:rPr lang="en-US" sz="1600" b="0" kern="1200" dirty="0">
              <a:latin typeface="Arial" panose="020B0604020202020204" pitchFamily="34" charset="0"/>
              <a:cs typeface="Arial" panose="020B0604020202020204" pitchFamily="34" charset="0"/>
            </a:rPr>
            <a:t>: Defined as an occupancy that can only have three or fewer individuals at the same time, who are either rendered incapable of self-preservation in an emergency or are undergoing general anesthesia</a:t>
          </a:r>
          <a:endParaRPr lang="en-US" sz="1600" kern="1200" dirty="0">
            <a:latin typeface="Arial" panose="020B0604020202020204" pitchFamily="34" charset="0"/>
            <a:cs typeface="Arial" panose="020B0604020202020204" pitchFamily="34" charset="0"/>
          </a:endParaRPr>
        </a:p>
      </dsp:txBody>
      <dsp:txXfrm>
        <a:off x="42950" y="1093575"/>
        <a:ext cx="7588624" cy="793940"/>
      </dsp:txXfrm>
    </dsp:sp>
    <dsp:sp modelId="{AB3B835E-E45A-45ED-8571-4BAB02E47350}">
      <dsp:nvSpPr>
        <dsp:cNvPr id="0" name=""/>
        <dsp:cNvSpPr/>
      </dsp:nvSpPr>
      <dsp:spPr>
        <a:xfrm>
          <a:off x="0" y="2065825"/>
          <a:ext cx="7674524" cy="879840"/>
        </a:xfrm>
        <a:prstGeom prst="roundRect">
          <a:avLst/>
        </a:prstGeom>
        <a:solidFill>
          <a:schemeClr val="accent1">
            <a:shade val="80000"/>
            <a:hueOff val="258245"/>
            <a:satOff val="-30695"/>
            <a:lumOff val="258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kern="1200" dirty="0">
              <a:latin typeface="Arial" panose="020B0604020202020204" pitchFamily="34" charset="0"/>
              <a:cs typeface="Arial" panose="020B0604020202020204" pitchFamily="34" charset="0"/>
            </a:rPr>
            <a:t>Must be surgeon-owned or surgeon-operated </a:t>
          </a:r>
          <a:endParaRPr lang="en-US" sz="1600" kern="1200" dirty="0">
            <a:latin typeface="Arial" panose="020B0604020202020204" pitchFamily="34" charset="0"/>
            <a:cs typeface="Arial" panose="020B0604020202020204" pitchFamily="34" charset="0"/>
          </a:endParaRPr>
        </a:p>
      </dsp:txBody>
      <dsp:txXfrm>
        <a:off x="42950" y="2108775"/>
        <a:ext cx="7588624" cy="793940"/>
      </dsp:txXfrm>
    </dsp:sp>
    <dsp:sp modelId="{E86AD25D-3600-459E-BB68-8F25B1DBC5C6}">
      <dsp:nvSpPr>
        <dsp:cNvPr id="0" name=""/>
        <dsp:cNvSpPr/>
      </dsp:nvSpPr>
      <dsp:spPr>
        <a:xfrm>
          <a:off x="0" y="3081026"/>
          <a:ext cx="7674524" cy="879840"/>
        </a:xfrm>
        <a:prstGeom prst="roundRect">
          <a:avLst/>
        </a:prstGeom>
        <a:solidFill>
          <a:schemeClr val="accent1">
            <a:shade val="80000"/>
            <a:hueOff val="387368"/>
            <a:satOff val="-46043"/>
            <a:lumOff val="388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kern="1200" dirty="0">
              <a:latin typeface="Arial" panose="020B0604020202020204" pitchFamily="34" charset="0"/>
              <a:cs typeface="Arial" panose="020B0604020202020204" pitchFamily="34" charset="0"/>
            </a:rPr>
            <a:t>Provides invasive procedures to patients. Local anesthesia, minimal sedation, conscious sedation, or general anesthesia are administered</a:t>
          </a:r>
          <a:endParaRPr lang="en-US" sz="1600" kern="1200" dirty="0">
            <a:latin typeface="Arial" panose="020B0604020202020204" pitchFamily="34" charset="0"/>
            <a:cs typeface="Arial" panose="020B0604020202020204" pitchFamily="34" charset="0"/>
          </a:endParaRPr>
        </a:p>
      </dsp:txBody>
      <dsp:txXfrm>
        <a:off x="42950" y="3123976"/>
        <a:ext cx="7588624" cy="793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52D91-D101-46CE-80EA-DE2702162A63}">
      <dsp:nvSpPr>
        <dsp:cNvPr id="0" name=""/>
        <dsp:cNvSpPr/>
      </dsp:nvSpPr>
      <dsp:spPr>
        <a:xfrm>
          <a:off x="2" y="0"/>
          <a:ext cx="9076882" cy="4352813"/>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06A70C-95E7-4D85-BB42-D9A327868ED9}">
      <dsp:nvSpPr>
        <dsp:cNvPr id="0" name=""/>
        <dsp:cNvSpPr/>
      </dsp:nvSpPr>
      <dsp:spPr>
        <a:xfrm>
          <a:off x="2659" y="1305843"/>
          <a:ext cx="1600865" cy="174112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Submit Application for accreditation (declare survey ready date)</a:t>
          </a:r>
        </a:p>
      </dsp:txBody>
      <dsp:txXfrm>
        <a:off x="80807" y="1383991"/>
        <a:ext cx="1444569" cy="1584829"/>
      </dsp:txXfrm>
    </dsp:sp>
    <dsp:sp modelId="{493316B9-CABF-43A6-8E70-E821B047C960}">
      <dsp:nvSpPr>
        <dsp:cNvPr id="0" name=""/>
        <dsp:cNvSpPr/>
      </dsp:nvSpPr>
      <dsp:spPr>
        <a:xfrm>
          <a:off x="1870335" y="1305843"/>
          <a:ext cx="1600865" cy="1741125"/>
        </a:xfrm>
        <a:prstGeom prst="roundRect">
          <a:avLst/>
        </a:prstGeom>
        <a:solidFill>
          <a:schemeClr val="accent4">
            <a:hueOff val="2621240"/>
            <a:satOff val="-12751"/>
            <a:lumOff val="1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Review Standards</a:t>
          </a:r>
        </a:p>
      </dsp:txBody>
      <dsp:txXfrm>
        <a:off x="1948483" y="1383991"/>
        <a:ext cx="1444569" cy="1584829"/>
      </dsp:txXfrm>
    </dsp:sp>
    <dsp:sp modelId="{19947697-BDDB-4FFC-88C8-8EDE4C2A3B1B}">
      <dsp:nvSpPr>
        <dsp:cNvPr id="0" name=""/>
        <dsp:cNvSpPr/>
      </dsp:nvSpPr>
      <dsp:spPr>
        <a:xfrm>
          <a:off x="3738010" y="1305843"/>
          <a:ext cx="1600865" cy="1741125"/>
        </a:xfrm>
        <a:prstGeom prst="roundRect">
          <a:avLst/>
        </a:prstGeom>
        <a:solidFill>
          <a:schemeClr val="accent4">
            <a:hueOff val="5242480"/>
            <a:satOff val="-25502"/>
            <a:lumOff val="25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Identify consistency of current processes to Joint Commission requirements</a:t>
          </a:r>
        </a:p>
      </dsp:txBody>
      <dsp:txXfrm>
        <a:off x="3816158" y="1383991"/>
        <a:ext cx="1444569" cy="1584829"/>
      </dsp:txXfrm>
    </dsp:sp>
    <dsp:sp modelId="{9A40FDCE-8276-44ED-9FF8-3D6584C5EFCA}">
      <dsp:nvSpPr>
        <dsp:cNvPr id="0" name=""/>
        <dsp:cNvSpPr/>
      </dsp:nvSpPr>
      <dsp:spPr>
        <a:xfrm>
          <a:off x="5605686" y="1305843"/>
          <a:ext cx="1600865" cy="1741125"/>
        </a:xfrm>
        <a:prstGeom prst="roundRect">
          <a:avLst/>
        </a:prstGeom>
        <a:solidFill>
          <a:schemeClr val="accent4">
            <a:hueOff val="7863720"/>
            <a:satOff val="-38253"/>
            <a:lumOff val="38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Perform mock survey</a:t>
          </a:r>
        </a:p>
      </dsp:txBody>
      <dsp:txXfrm>
        <a:off x="5683834" y="1383991"/>
        <a:ext cx="1444569" cy="1584829"/>
      </dsp:txXfrm>
    </dsp:sp>
    <dsp:sp modelId="{8D8682AB-9097-4548-94A8-B926B49ABF56}">
      <dsp:nvSpPr>
        <dsp:cNvPr id="0" name=""/>
        <dsp:cNvSpPr/>
      </dsp:nvSpPr>
      <dsp:spPr>
        <a:xfrm>
          <a:off x="7473362" y="1305843"/>
          <a:ext cx="1600865" cy="1741125"/>
        </a:xfrm>
        <a:prstGeom prst="roundRect">
          <a:avLst/>
        </a:prstGeom>
        <a:solidFill>
          <a:schemeClr val="accent4">
            <a:hueOff val="10484960"/>
            <a:satOff val="-51004"/>
            <a:lumOff val="50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Actual Joint Commission Survey</a:t>
          </a:r>
        </a:p>
      </dsp:txBody>
      <dsp:txXfrm>
        <a:off x="7551510" y="1383991"/>
        <a:ext cx="1444569" cy="15848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0902C-641C-44CB-BE49-23A46DB08A70}">
      <dsp:nvSpPr>
        <dsp:cNvPr id="0" name=""/>
        <dsp:cNvSpPr/>
      </dsp:nvSpPr>
      <dsp:spPr>
        <a:xfrm>
          <a:off x="0" y="0"/>
          <a:ext cx="4347882" cy="4347882"/>
        </a:xfrm>
        <a:prstGeom prst="pie">
          <a:avLst>
            <a:gd name="adj1" fmla="val 5400000"/>
            <a:gd name="adj2" fmla="val 162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8F2343-8C50-4DA7-8607-199228330B80}">
      <dsp:nvSpPr>
        <dsp:cNvPr id="0" name=""/>
        <dsp:cNvSpPr/>
      </dsp:nvSpPr>
      <dsp:spPr>
        <a:xfrm>
          <a:off x="2173941" y="0"/>
          <a:ext cx="6889377" cy="4347882"/>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Arial" panose="020B0604020202020204" pitchFamily="34" charset="0"/>
              <a:cs typeface="Arial" panose="020B0604020202020204" pitchFamily="34" charset="0"/>
            </a:rPr>
            <a:t>Performance/Quality Improvement Data</a:t>
          </a:r>
        </a:p>
      </dsp:txBody>
      <dsp:txXfrm>
        <a:off x="2173941" y="0"/>
        <a:ext cx="6889377" cy="543486"/>
      </dsp:txXfrm>
    </dsp:sp>
    <dsp:sp modelId="{DCC425EC-9619-4BF2-8A98-EF9EFF78EF30}">
      <dsp:nvSpPr>
        <dsp:cNvPr id="0" name=""/>
        <dsp:cNvSpPr/>
      </dsp:nvSpPr>
      <dsp:spPr>
        <a:xfrm>
          <a:off x="380440" y="543486"/>
          <a:ext cx="3587001" cy="3587001"/>
        </a:xfrm>
        <a:prstGeom prst="pie">
          <a:avLst>
            <a:gd name="adj1" fmla="val 5400000"/>
            <a:gd name="adj2" fmla="val 16200000"/>
          </a:avLst>
        </a:prstGeom>
        <a:solidFill>
          <a:schemeClr val="accent5">
            <a:hueOff val="-1834398"/>
            <a:satOff val="2854"/>
            <a:lumOff val="1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4562CB-5D11-4D96-8696-D9B3DF92AADF}">
      <dsp:nvSpPr>
        <dsp:cNvPr id="0" name=""/>
        <dsp:cNvSpPr/>
      </dsp:nvSpPr>
      <dsp:spPr>
        <a:xfrm>
          <a:off x="2173941" y="543486"/>
          <a:ext cx="6889377" cy="3587001"/>
        </a:xfrm>
        <a:prstGeom prst="rect">
          <a:avLst/>
        </a:prstGeom>
        <a:solidFill>
          <a:schemeClr val="lt1">
            <a:alpha val="90000"/>
            <a:hueOff val="0"/>
            <a:satOff val="0"/>
            <a:lumOff val="0"/>
            <a:alphaOff val="0"/>
          </a:schemeClr>
        </a:solidFill>
        <a:ln w="12700" cap="flat" cmpd="sng" algn="ctr">
          <a:solidFill>
            <a:schemeClr val="accent5">
              <a:hueOff val="-1834398"/>
              <a:satOff val="2854"/>
              <a:lumOff val="1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Arial" panose="020B0604020202020204" pitchFamily="34" charset="0"/>
              <a:cs typeface="Arial" panose="020B0604020202020204" pitchFamily="34" charset="0"/>
            </a:rPr>
            <a:t>Infection Control Surveillance Data</a:t>
          </a:r>
        </a:p>
      </dsp:txBody>
      <dsp:txXfrm>
        <a:off x="2173941" y="543486"/>
        <a:ext cx="6889377" cy="543486"/>
      </dsp:txXfrm>
    </dsp:sp>
    <dsp:sp modelId="{C8C96138-31CF-4204-B915-0976CEFCA94A}">
      <dsp:nvSpPr>
        <dsp:cNvPr id="0" name=""/>
        <dsp:cNvSpPr/>
      </dsp:nvSpPr>
      <dsp:spPr>
        <a:xfrm>
          <a:off x="760880" y="1086973"/>
          <a:ext cx="2826120" cy="2826120"/>
        </a:xfrm>
        <a:prstGeom prst="pie">
          <a:avLst>
            <a:gd name="adj1" fmla="val 5400000"/>
            <a:gd name="adj2" fmla="val 16200000"/>
          </a:avLst>
        </a:prstGeom>
        <a:solidFill>
          <a:schemeClr val="accent5">
            <a:hueOff val="-3668796"/>
            <a:satOff val="5708"/>
            <a:lumOff val="3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58660D-6BC1-498B-B7A5-0FFB273D66CD}">
      <dsp:nvSpPr>
        <dsp:cNvPr id="0" name=""/>
        <dsp:cNvSpPr/>
      </dsp:nvSpPr>
      <dsp:spPr>
        <a:xfrm>
          <a:off x="2173941" y="1086973"/>
          <a:ext cx="6889377" cy="2826120"/>
        </a:xfrm>
        <a:prstGeom prst="rect">
          <a:avLst/>
        </a:prstGeom>
        <a:solidFill>
          <a:schemeClr val="lt1">
            <a:alpha val="90000"/>
            <a:hueOff val="0"/>
            <a:satOff val="0"/>
            <a:lumOff val="0"/>
            <a:alphaOff val="0"/>
          </a:schemeClr>
        </a:solidFill>
        <a:ln w="12700" cap="flat" cmpd="sng" algn="ctr">
          <a:solidFill>
            <a:schemeClr val="accent5">
              <a:hueOff val="-3668796"/>
              <a:satOff val="5708"/>
              <a:lumOff val="36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Arial" panose="020B0604020202020204" pitchFamily="34" charset="0"/>
              <a:cs typeface="Arial" panose="020B0604020202020204" pitchFamily="34" charset="0"/>
            </a:rPr>
            <a:t>Infection Control Plan</a:t>
          </a:r>
        </a:p>
      </dsp:txBody>
      <dsp:txXfrm>
        <a:off x="2173941" y="1086973"/>
        <a:ext cx="6889377" cy="543482"/>
      </dsp:txXfrm>
    </dsp:sp>
    <dsp:sp modelId="{FFD730D7-A086-488C-81DB-DD40587C6E6A}">
      <dsp:nvSpPr>
        <dsp:cNvPr id="0" name=""/>
        <dsp:cNvSpPr/>
      </dsp:nvSpPr>
      <dsp:spPr>
        <a:xfrm>
          <a:off x="1141319" y="1630455"/>
          <a:ext cx="2065243" cy="2065243"/>
        </a:xfrm>
        <a:prstGeom prst="pie">
          <a:avLst>
            <a:gd name="adj1" fmla="val 5400000"/>
            <a:gd name="adj2" fmla="val 16200000"/>
          </a:avLst>
        </a:prstGeom>
        <a:solidFill>
          <a:schemeClr val="accent5">
            <a:hueOff val="-5503194"/>
            <a:satOff val="8563"/>
            <a:lumOff val="5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660C69-9EED-4DF4-A63C-90D45192DB85}">
      <dsp:nvSpPr>
        <dsp:cNvPr id="0" name=""/>
        <dsp:cNvSpPr/>
      </dsp:nvSpPr>
      <dsp:spPr>
        <a:xfrm>
          <a:off x="2173941" y="1630455"/>
          <a:ext cx="6889377" cy="2065243"/>
        </a:xfrm>
        <a:prstGeom prst="rect">
          <a:avLst/>
        </a:prstGeom>
        <a:solidFill>
          <a:schemeClr val="lt1">
            <a:alpha val="90000"/>
            <a:hueOff val="0"/>
            <a:satOff val="0"/>
            <a:lumOff val="0"/>
            <a:alphaOff val="0"/>
          </a:schemeClr>
        </a:solidFill>
        <a:ln w="12700" cap="flat" cmpd="sng" algn="ctr">
          <a:solidFill>
            <a:schemeClr val="accent5">
              <a:hueOff val="-5503194"/>
              <a:satOff val="8563"/>
              <a:lumOff val="55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Arial" panose="020B0604020202020204" pitchFamily="34" charset="0"/>
              <a:cs typeface="Arial" panose="020B0604020202020204" pitchFamily="34" charset="0"/>
            </a:rPr>
            <a:t>Environment of care data, management plans, meeting minutes and annual evaluations  </a:t>
          </a:r>
        </a:p>
      </dsp:txBody>
      <dsp:txXfrm>
        <a:off x="2173941" y="1630455"/>
        <a:ext cx="6889377" cy="543486"/>
      </dsp:txXfrm>
    </dsp:sp>
    <dsp:sp modelId="{CDE64D4F-C008-4B7B-95B6-1F72B1E78D29}">
      <dsp:nvSpPr>
        <dsp:cNvPr id="0" name=""/>
        <dsp:cNvSpPr/>
      </dsp:nvSpPr>
      <dsp:spPr>
        <a:xfrm>
          <a:off x="1521759" y="2173942"/>
          <a:ext cx="1304363" cy="1304363"/>
        </a:xfrm>
        <a:prstGeom prst="pie">
          <a:avLst>
            <a:gd name="adj1" fmla="val 5400000"/>
            <a:gd name="adj2" fmla="val 16200000"/>
          </a:avLst>
        </a:prstGeom>
        <a:solidFill>
          <a:schemeClr val="accent5">
            <a:hueOff val="-7337591"/>
            <a:satOff val="11417"/>
            <a:lumOff val="7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3F3352-8BBB-4BDF-A008-397831D2B43B}">
      <dsp:nvSpPr>
        <dsp:cNvPr id="0" name=""/>
        <dsp:cNvSpPr/>
      </dsp:nvSpPr>
      <dsp:spPr>
        <a:xfrm>
          <a:off x="2173941" y="2173942"/>
          <a:ext cx="6889377" cy="1304363"/>
        </a:xfrm>
        <a:prstGeom prst="rect">
          <a:avLst/>
        </a:prstGeom>
        <a:solidFill>
          <a:schemeClr val="lt1">
            <a:alpha val="90000"/>
            <a:hueOff val="0"/>
            <a:satOff val="0"/>
            <a:lumOff val="0"/>
            <a:alphaOff val="0"/>
          </a:schemeClr>
        </a:solidFill>
        <a:ln w="12700" cap="flat" cmpd="sng" algn="ctr">
          <a:solidFill>
            <a:schemeClr val="accent5">
              <a:hueOff val="-7337591"/>
              <a:satOff val="11417"/>
              <a:lumOff val="73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Arial" panose="020B0604020202020204" pitchFamily="34" charset="0"/>
              <a:cs typeface="Arial" panose="020B0604020202020204" pitchFamily="34" charset="0"/>
            </a:rPr>
            <a:t>Organizational chart</a:t>
          </a:r>
        </a:p>
      </dsp:txBody>
      <dsp:txXfrm>
        <a:off x="2173941" y="2173942"/>
        <a:ext cx="6889377" cy="543486"/>
      </dsp:txXfrm>
    </dsp:sp>
    <dsp:sp modelId="{4C997A64-06CB-40E5-9190-D73367E8BC6D}">
      <dsp:nvSpPr>
        <dsp:cNvPr id="0" name=""/>
        <dsp:cNvSpPr/>
      </dsp:nvSpPr>
      <dsp:spPr>
        <a:xfrm>
          <a:off x="1902199" y="2717429"/>
          <a:ext cx="543482" cy="543482"/>
        </a:xfrm>
        <a:prstGeom prst="pie">
          <a:avLst>
            <a:gd name="adj1" fmla="val 5400000"/>
            <a:gd name="adj2" fmla="val 16200000"/>
          </a:avLst>
        </a:prstGeom>
        <a:solidFill>
          <a:schemeClr val="accent5">
            <a:hueOff val="-9171989"/>
            <a:satOff val="14271"/>
            <a:lumOff val="9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D4D67C-22C3-45DE-A37E-EFEF25E1D263}">
      <dsp:nvSpPr>
        <dsp:cNvPr id="0" name=""/>
        <dsp:cNvSpPr/>
      </dsp:nvSpPr>
      <dsp:spPr>
        <a:xfrm>
          <a:off x="2173941" y="2717429"/>
          <a:ext cx="6889377" cy="543482"/>
        </a:xfrm>
        <a:prstGeom prst="rect">
          <a:avLst/>
        </a:prstGeom>
        <a:solidFill>
          <a:schemeClr val="lt1">
            <a:alpha val="90000"/>
            <a:hueOff val="0"/>
            <a:satOff val="0"/>
            <a:lumOff val="0"/>
            <a:alphaOff val="0"/>
          </a:schemeClr>
        </a:solidFill>
        <a:ln w="12700" cap="flat" cmpd="sng" algn="ctr">
          <a:solidFill>
            <a:schemeClr val="accent5">
              <a:hueOff val="-9171989"/>
              <a:satOff val="14271"/>
              <a:lumOff val="92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Arial" panose="020B0604020202020204" pitchFamily="34" charset="0"/>
              <a:cs typeface="Arial" panose="020B0604020202020204" pitchFamily="34" charset="0"/>
            </a:rPr>
            <a:t>Schedule of surgeries/procedures for each survey day</a:t>
          </a:r>
        </a:p>
      </dsp:txBody>
      <dsp:txXfrm>
        <a:off x="2173941" y="2717429"/>
        <a:ext cx="6889377" cy="543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695B0-DEA9-4B96-B1B0-634EBC4011D9}">
      <dsp:nvSpPr>
        <dsp:cNvPr id="0" name=""/>
        <dsp:cNvSpPr/>
      </dsp:nvSpPr>
      <dsp:spPr>
        <a:xfrm>
          <a:off x="0" y="7035"/>
          <a:ext cx="8001000" cy="673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For initial, announced surveys </a:t>
          </a:r>
        </a:p>
      </dsp:txBody>
      <dsp:txXfrm>
        <a:off x="32898" y="39933"/>
        <a:ext cx="7935204" cy="608124"/>
      </dsp:txXfrm>
    </dsp:sp>
    <dsp:sp modelId="{18DE5767-4023-4AE6-92A5-8770D7A92258}">
      <dsp:nvSpPr>
        <dsp:cNvPr id="0" name=""/>
        <dsp:cNvSpPr/>
      </dsp:nvSpPr>
      <dsp:spPr>
        <a:xfrm>
          <a:off x="0" y="680955"/>
          <a:ext cx="800100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32"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30 days prior to onsite visit via an automated email</a:t>
          </a:r>
        </a:p>
      </dsp:txBody>
      <dsp:txXfrm>
        <a:off x="0" y="680955"/>
        <a:ext cx="8001000" cy="596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7D406-A6CB-43CA-8276-010F9EFBA261}">
      <dsp:nvSpPr>
        <dsp:cNvPr id="0" name=""/>
        <dsp:cNvSpPr/>
      </dsp:nvSpPr>
      <dsp:spPr>
        <a:xfrm>
          <a:off x="0" y="1512"/>
          <a:ext cx="8000999" cy="6749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For unannounced surveys (Deemed ASCs)</a:t>
          </a:r>
        </a:p>
      </dsp:txBody>
      <dsp:txXfrm>
        <a:off x="32950" y="34462"/>
        <a:ext cx="7935099" cy="609083"/>
      </dsp:txXfrm>
    </dsp:sp>
    <dsp:sp modelId="{F5D32B77-D898-4099-B02E-1CA172B60447}">
      <dsp:nvSpPr>
        <dsp:cNvPr id="0" name=""/>
        <dsp:cNvSpPr/>
      </dsp:nvSpPr>
      <dsp:spPr>
        <a:xfrm>
          <a:off x="0" y="676495"/>
          <a:ext cx="8000999" cy="892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32"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Assign staff to check your extranet site (Joint Commission Connect)</a:t>
          </a:r>
        </a:p>
        <a:p>
          <a:pPr marL="228600" lvl="1" indent="-228600" algn="l" defTabSz="1066800">
            <a:lnSpc>
              <a:spcPct val="90000"/>
            </a:lnSpc>
            <a:spcBef>
              <a:spcPct val="0"/>
            </a:spcBef>
            <a:spcAft>
              <a:spcPct val="20000"/>
            </a:spcAft>
            <a:buChar char="•"/>
          </a:pPr>
          <a:r>
            <a:rPr lang="en-US" sz="2400" kern="1200" dirty="0"/>
            <a:t>Notification available at 7:30 am morning of your survey </a:t>
          </a:r>
        </a:p>
      </dsp:txBody>
      <dsp:txXfrm>
        <a:off x="0" y="676495"/>
        <a:ext cx="8000999" cy="8926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2538E-0EBE-48BA-B0B9-629F7F223231}">
      <dsp:nvSpPr>
        <dsp:cNvPr id="0" name=""/>
        <dsp:cNvSpPr/>
      </dsp:nvSpPr>
      <dsp:spPr>
        <a:xfrm>
          <a:off x="0" y="209"/>
          <a:ext cx="8000999" cy="4316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For all surveys</a:t>
          </a:r>
        </a:p>
      </dsp:txBody>
      <dsp:txXfrm>
        <a:off x="21069" y="21278"/>
        <a:ext cx="7958861" cy="389469"/>
      </dsp:txXfrm>
    </dsp:sp>
    <dsp:sp modelId="{7B55AA65-BD93-42DA-9B26-2873FE5EE5E5}">
      <dsp:nvSpPr>
        <dsp:cNvPr id="0" name=""/>
        <dsp:cNvSpPr/>
      </dsp:nvSpPr>
      <dsp:spPr>
        <a:xfrm>
          <a:off x="0" y="431816"/>
          <a:ext cx="8000999" cy="375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32"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The organization has up to 15 black out days to use as “avoid dates” for survey </a:t>
          </a:r>
        </a:p>
      </dsp:txBody>
      <dsp:txXfrm>
        <a:off x="0" y="431816"/>
        <a:ext cx="8000999" cy="3759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47E45-433D-434A-A925-0C6C6044F987}">
      <dsp:nvSpPr>
        <dsp:cNvPr id="0" name=""/>
        <dsp:cNvSpPr/>
      </dsp:nvSpPr>
      <dsp:spPr>
        <a:xfrm>
          <a:off x="0" y="1357312"/>
          <a:ext cx="9058275" cy="1809750"/>
        </a:xfrm>
        <a:prstGeom prst="notched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9C9C4D-1BE8-4945-806A-C1ABE2346D6C}">
      <dsp:nvSpPr>
        <dsp:cNvPr id="0" name=""/>
        <dsp:cNvSpPr/>
      </dsp:nvSpPr>
      <dsp:spPr>
        <a:xfrm>
          <a:off x="1499" y="0"/>
          <a:ext cx="1156389" cy="1809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dirty="0"/>
            <a:t>Survey Reports will be posted within 5-7 business days</a:t>
          </a:r>
        </a:p>
      </dsp:txBody>
      <dsp:txXfrm>
        <a:off x="1499" y="0"/>
        <a:ext cx="1156389" cy="1809750"/>
      </dsp:txXfrm>
    </dsp:sp>
    <dsp:sp modelId="{AF41E597-8C04-475D-9A1F-FFF306E4B7E7}">
      <dsp:nvSpPr>
        <dsp:cNvPr id="0" name=""/>
        <dsp:cNvSpPr/>
      </dsp:nvSpPr>
      <dsp:spPr>
        <a:xfrm>
          <a:off x="353475" y="2035968"/>
          <a:ext cx="452437" cy="45243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A3A550-3EAE-4C71-9301-A8EBE3D9AF2F}">
      <dsp:nvSpPr>
        <dsp:cNvPr id="0" name=""/>
        <dsp:cNvSpPr/>
      </dsp:nvSpPr>
      <dsp:spPr>
        <a:xfrm>
          <a:off x="1215708" y="2714625"/>
          <a:ext cx="1156389" cy="1809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dirty="0"/>
            <a:t>Clarification due within 10 days of survey closing date</a:t>
          </a:r>
        </a:p>
      </dsp:txBody>
      <dsp:txXfrm>
        <a:off x="1215708" y="2714625"/>
        <a:ext cx="1156389" cy="1809750"/>
      </dsp:txXfrm>
    </dsp:sp>
    <dsp:sp modelId="{F23717DB-0F44-4E39-A7DA-ADA333B6310D}">
      <dsp:nvSpPr>
        <dsp:cNvPr id="0" name=""/>
        <dsp:cNvSpPr/>
      </dsp:nvSpPr>
      <dsp:spPr>
        <a:xfrm>
          <a:off x="1567685" y="2035968"/>
          <a:ext cx="452437" cy="452437"/>
        </a:xfrm>
        <a:prstGeom prst="ellipse">
          <a:avLst/>
        </a:prstGeom>
        <a:solidFill>
          <a:schemeClr val="accent3">
            <a:hueOff val="1839280"/>
            <a:satOff val="2735"/>
            <a:lumOff val="-6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F19530-AE2A-4AD1-AF87-AEA02EC5B304}">
      <dsp:nvSpPr>
        <dsp:cNvPr id="0" name=""/>
        <dsp:cNvSpPr/>
      </dsp:nvSpPr>
      <dsp:spPr>
        <a:xfrm>
          <a:off x="2429918" y="0"/>
          <a:ext cx="1156389" cy="1809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dirty="0"/>
            <a:t>Evidence of Standards Compliance (ESC) due 60 days following receipt of final survey report posted on JC Connect site</a:t>
          </a:r>
        </a:p>
      </dsp:txBody>
      <dsp:txXfrm>
        <a:off x="2429918" y="0"/>
        <a:ext cx="1156389" cy="1809750"/>
      </dsp:txXfrm>
    </dsp:sp>
    <dsp:sp modelId="{93559296-000A-4994-B4E7-8220E7522486}">
      <dsp:nvSpPr>
        <dsp:cNvPr id="0" name=""/>
        <dsp:cNvSpPr/>
      </dsp:nvSpPr>
      <dsp:spPr>
        <a:xfrm>
          <a:off x="2781894" y="2035968"/>
          <a:ext cx="452437" cy="452437"/>
        </a:xfrm>
        <a:prstGeom prst="ellipse">
          <a:avLst/>
        </a:prstGeom>
        <a:solidFill>
          <a:schemeClr val="accent3">
            <a:hueOff val="3678560"/>
            <a:satOff val="5470"/>
            <a:lumOff val="-12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A2A89C-4828-4592-A114-44A85EB6500D}">
      <dsp:nvSpPr>
        <dsp:cNvPr id="0" name=""/>
        <dsp:cNvSpPr/>
      </dsp:nvSpPr>
      <dsp:spPr>
        <a:xfrm>
          <a:off x="3644127" y="2714625"/>
          <a:ext cx="1752971" cy="1809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dirty="0"/>
            <a:t>Final accreditation decision will be made after Joint Commission receives and approves the ESC</a:t>
          </a:r>
        </a:p>
      </dsp:txBody>
      <dsp:txXfrm>
        <a:off x="3644127" y="2714625"/>
        <a:ext cx="1752971" cy="1809750"/>
      </dsp:txXfrm>
    </dsp:sp>
    <dsp:sp modelId="{85718508-862A-4621-8AB1-8D53C993E184}">
      <dsp:nvSpPr>
        <dsp:cNvPr id="0" name=""/>
        <dsp:cNvSpPr/>
      </dsp:nvSpPr>
      <dsp:spPr>
        <a:xfrm>
          <a:off x="4294393" y="2035968"/>
          <a:ext cx="452437" cy="452437"/>
        </a:xfrm>
        <a:prstGeom prst="ellipse">
          <a:avLst/>
        </a:prstGeom>
        <a:solidFill>
          <a:schemeClr val="accent3">
            <a:hueOff val="5517839"/>
            <a:satOff val="8205"/>
            <a:lumOff val="-18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558240-1D59-4B55-8771-23969DB0B8FE}">
      <dsp:nvSpPr>
        <dsp:cNvPr id="0" name=""/>
        <dsp:cNvSpPr/>
      </dsp:nvSpPr>
      <dsp:spPr>
        <a:xfrm>
          <a:off x="5454917" y="0"/>
          <a:ext cx="1156389" cy="1809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dirty="0"/>
            <a:t>CELEBRATE</a:t>
          </a:r>
        </a:p>
      </dsp:txBody>
      <dsp:txXfrm>
        <a:off x="5454917" y="0"/>
        <a:ext cx="1156389" cy="1809750"/>
      </dsp:txXfrm>
    </dsp:sp>
    <dsp:sp modelId="{189CDC98-C6A0-4A4C-A5E2-33CC3A3B3039}">
      <dsp:nvSpPr>
        <dsp:cNvPr id="0" name=""/>
        <dsp:cNvSpPr/>
      </dsp:nvSpPr>
      <dsp:spPr>
        <a:xfrm>
          <a:off x="5806893" y="2035968"/>
          <a:ext cx="452437" cy="452437"/>
        </a:xfrm>
        <a:prstGeom prst="ellipse">
          <a:avLst/>
        </a:prstGeom>
        <a:solidFill>
          <a:schemeClr val="accent3">
            <a:hueOff val="7357119"/>
            <a:satOff val="10940"/>
            <a:lumOff val="-24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983954-AD22-4158-8A44-C0D06798648B}">
      <dsp:nvSpPr>
        <dsp:cNvPr id="0" name=""/>
        <dsp:cNvSpPr/>
      </dsp:nvSpPr>
      <dsp:spPr>
        <a:xfrm>
          <a:off x="6669126" y="2714625"/>
          <a:ext cx="1481820" cy="1809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dirty="0"/>
            <a:t>Use publicity kit to announce your accreditation</a:t>
          </a:r>
        </a:p>
      </dsp:txBody>
      <dsp:txXfrm>
        <a:off x="6669126" y="2714625"/>
        <a:ext cx="1481820" cy="1809750"/>
      </dsp:txXfrm>
    </dsp:sp>
    <dsp:sp modelId="{9BBEB014-C6A7-4A61-8FDF-27D899893A30}">
      <dsp:nvSpPr>
        <dsp:cNvPr id="0" name=""/>
        <dsp:cNvSpPr/>
      </dsp:nvSpPr>
      <dsp:spPr>
        <a:xfrm>
          <a:off x="7183818" y="2035968"/>
          <a:ext cx="452437" cy="452437"/>
        </a:xfrm>
        <a:prstGeom prst="ellipse">
          <a:avLst/>
        </a:prstGeom>
        <a:solidFill>
          <a:schemeClr val="accent3">
            <a:hueOff val="9196399"/>
            <a:satOff val="13675"/>
            <a:lumOff val="-3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0.10036</cdr:x>
      <cdr:y>0.26472</cdr:y>
    </cdr:from>
    <cdr:to>
      <cdr:x>0.26661</cdr:x>
      <cdr:y>0.5</cdr:y>
    </cdr:to>
    <cdr:cxnSp macro="">
      <cdr:nvCxnSpPr>
        <cdr:cNvPr id="3" name="Connector: Elbow 2">
          <a:extLst xmlns:a="http://schemas.openxmlformats.org/drawingml/2006/main">
            <a:ext uri="{FF2B5EF4-FFF2-40B4-BE49-F238E27FC236}">
              <a16:creationId xmlns:a16="http://schemas.microsoft.com/office/drawing/2014/main" id="{0FC23498-3200-4056-877A-2D963F181B70}"/>
            </a:ext>
          </a:extLst>
        </cdr:cNvPr>
        <cdr:cNvCxnSpPr/>
      </cdr:nvCxnSpPr>
      <cdr:spPr>
        <a:xfrm xmlns:a="http://schemas.openxmlformats.org/drawingml/2006/main" flipV="1">
          <a:off x="707770" y="1279430"/>
          <a:ext cx="1172465" cy="1137105"/>
        </a:xfrm>
        <a:prstGeom xmlns:a="http://schemas.openxmlformats.org/drawingml/2006/main" prst="bentConnector3">
          <a:avLst>
            <a:gd name="adj1" fmla="val 50000"/>
          </a:avLst>
        </a:prstGeom>
        <a:ln xmlns:a="http://schemas.openxmlformats.org/drawingml/2006/main" w="28575">
          <a:solidFill>
            <a:srgbClr val="ED5024"/>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0.70988</cdr:x>
      <cdr:y>0.156</cdr:y>
    </cdr:from>
    <cdr:to>
      <cdr:x>0.79845</cdr:x>
      <cdr:y>0.156</cdr:y>
    </cdr:to>
    <cdr:cxnSp macro="">
      <cdr:nvCxnSpPr>
        <cdr:cNvPr id="27" name="Straight Arrow Connector 26">
          <a:extLst xmlns:a="http://schemas.openxmlformats.org/drawingml/2006/main">
            <a:ext uri="{FF2B5EF4-FFF2-40B4-BE49-F238E27FC236}">
              <a16:creationId xmlns:a16="http://schemas.microsoft.com/office/drawing/2014/main" id="{7ECFCD00-833C-4578-8039-951D0F99B076}"/>
            </a:ext>
          </a:extLst>
        </cdr:cNvPr>
        <cdr:cNvCxnSpPr/>
      </cdr:nvCxnSpPr>
      <cdr:spPr>
        <a:xfrm xmlns:a="http://schemas.openxmlformats.org/drawingml/2006/main" flipH="1">
          <a:off x="5080233" y="753959"/>
          <a:ext cx="633877" cy="0"/>
        </a:xfrm>
        <a:prstGeom xmlns:a="http://schemas.openxmlformats.org/drawingml/2006/main" prst="straightConnector1">
          <a:avLst/>
        </a:prstGeom>
        <a:ln xmlns:a="http://schemas.openxmlformats.org/drawingml/2006/main" w="28575">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0.80472</cdr:x>
      <cdr:y>0.03108</cdr:y>
    </cdr:from>
    <cdr:to>
      <cdr:x>0.99407</cdr:x>
      <cdr:y>0.24699</cdr:y>
    </cdr:to>
    <cdr:sp macro="" textlink="">
      <cdr:nvSpPr>
        <cdr:cNvPr id="28" name="Rectangle: Rounded Corners 27">
          <a:extLst xmlns:a="http://schemas.openxmlformats.org/drawingml/2006/main">
            <a:ext uri="{FF2B5EF4-FFF2-40B4-BE49-F238E27FC236}">
              <a16:creationId xmlns:a16="http://schemas.microsoft.com/office/drawing/2014/main" id="{AD3BFA5F-A492-4F90-B60E-CB52EF0171CA}"/>
            </a:ext>
          </a:extLst>
        </cdr:cNvPr>
        <cdr:cNvSpPr/>
      </cdr:nvSpPr>
      <cdr:spPr>
        <a:xfrm xmlns:a="http://schemas.openxmlformats.org/drawingml/2006/main">
          <a:off x="4877669" y="123858"/>
          <a:ext cx="1147700" cy="860427"/>
        </a:xfrm>
        <a:prstGeom xmlns:a="http://schemas.openxmlformats.org/drawingml/2006/main" prst="roundRect">
          <a:avLst/>
        </a:prstGeom>
        <a:ln xmlns:a="http://schemas.openxmlformats.org/drawingml/2006/main">
          <a:solidFill>
            <a:srgbClr val="1F336B"/>
          </a:solidFill>
        </a:l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xmlns:a="http://schemas.openxmlformats.org/drawingml/2006/main">
          <a:pPr algn="ctr"/>
          <a:r>
            <a:rPr lang="en-US" dirty="0">
              <a:latin typeface="Arial" panose="020B0604020202020204" pitchFamily="34" charset="0"/>
              <a:cs typeface="Arial" panose="020B0604020202020204" pitchFamily="34" charset="0"/>
            </a:rPr>
            <a:t>Year 2  annual* fee</a:t>
          </a:r>
        </a:p>
      </cdr:txBody>
    </cdr:sp>
  </cdr:relSizeAnchor>
  <cdr:relSizeAnchor xmlns:cdr="http://schemas.openxmlformats.org/drawingml/2006/chartDrawing">
    <cdr:from>
      <cdr:x>0.81811</cdr:x>
      <cdr:y>0.58973</cdr:y>
    </cdr:from>
    <cdr:to>
      <cdr:x>0.93511</cdr:x>
      <cdr:y>0.58973</cdr:y>
    </cdr:to>
    <cdr:cxnSp macro="">
      <cdr:nvCxnSpPr>
        <cdr:cNvPr id="34" name="Straight Arrow Connector 33">
          <a:extLst xmlns:a="http://schemas.openxmlformats.org/drawingml/2006/main">
            <a:ext uri="{FF2B5EF4-FFF2-40B4-BE49-F238E27FC236}">
              <a16:creationId xmlns:a16="http://schemas.microsoft.com/office/drawing/2014/main" id="{ED78D7C1-B181-45A1-A4FC-D278E7402FA9}"/>
            </a:ext>
          </a:extLst>
        </cdr:cNvPr>
        <cdr:cNvCxnSpPr/>
      </cdr:nvCxnSpPr>
      <cdr:spPr>
        <a:xfrm xmlns:a="http://schemas.openxmlformats.org/drawingml/2006/main" flipH="1">
          <a:off x="4958849" y="2350151"/>
          <a:ext cx="709175" cy="0"/>
        </a:xfrm>
        <a:prstGeom xmlns:a="http://schemas.openxmlformats.org/drawingml/2006/main" prst="straightConnector1">
          <a:avLst/>
        </a:prstGeom>
        <a:ln xmlns:a="http://schemas.openxmlformats.org/drawingml/2006/main" w="28575">
          <a:solidFill>
            <a:srgbClr val="FFBD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0ACAE9B-A821-489A-9F71-EA53BEC19D59}" type="datetimeFigureOut">
              <a:rPr lang="en-US" smtClean="0"/>
              <a:t>12/11/2019</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645D79F-1E8A-43F8-9B53-36DCBBF0ABED}" type="slidenum">
              <a:rPr lang="en-US" smtClean="0"/>
              <a:t>‹#›</a:t>
            </a:fld>
            <a:endParaRPr lang="en-US" dirty="0"/>
          </a:p>
        </p:txBody>
      </p:sp>
    </p:spTree>
    <p:extLst>
      <p:ext uri="{BB962C8B-B14F-4D97-AF65-F5344CB8AC3E}">
        <p14:creationId xmlns:p14="http://schemas.microsoft.com/office/powerpoint/2010/main" val="4061411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all! Thank you for listening into this webinar which will shed some light on our Joint Commission Ambulatory Care Accreditation process. My name is Alisha Morrison and I am business Development manager here at the Joint Commission and what that means is that I will be your point of contact to help you navigate through the Joint Commission accreditation and application process. </a:t>
            </a:r>
          </a:p>
        </p:txBody>
      </p:sp>
      <p:sp>
        <p:nvSpPr>
          <p:cNvPr id="4" name="Slide Number Placeholder 3"/>
          <p:cNvSpPr>
            <a:spLocks noGrp="1"/>
          </p:cNvSpPr>
          <p:nvPr>
            <p:ph type="sldNum" sz="quarter" idx="5"/>
          </p:nvPr>
        </p:nvSpPr>
        <p:spPr/>
        <p:txBody>
          <a:bodyPr/>
          <a:lstStyle/>
          <a:p>
            <a:fld id="{F645D79F-1E8A-43F8-9B53-36DCBBF0ABED}" type="slidenum">
              <a:rPr lang="en-US" smtClean="0"/>
              <a:t>1</a:t>
            </a:fld>
            <a:endParaRPr lang="en-US" dirty="0"/>
          </a:p>
        </p:txBody>
      </p:sp>
    </p:spTree>
    <p:extLst>
      <p:ext uri="{BB962C8B-B14F-4D97-AF65-F5344CB8AC3E}">
        <p14:creationId xmlns:p14="http://schemas.microsoft.com/office/powerpoint/2010/main" val="852561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ASC that would like to bill Medicare or Medicaid programs must:</a:t>
            </a:r>
          </a:p>
          <a:p>
            <a:r>
              <a:rPr lang="en-US" dirty="0"/>
              <a:t>Meet Conditions for Coverage (CfCs)</a:t>
            </a:r>
          </a:p>
          <a:p>
            <a:r>
              <a:rPr lang="en-US" dirty="0"/>
              <a:t>Earn certification from a:</a:t>
            </a:r>
          </a:p>
          <a:p>
            <a:r>
              <a:rPr lang="en-US" dirty="0"/>
              <a:t>State agency on behalf of the federal government, such as the Centers for Medicare &amp; Medicaid Services (CMS)</a:t>
            </a:r>
          </a:p>
          <a:p>
            <a:r>
              <a:rPr lang="en-US" dirty="0"/>
              <a:t>		OR</a:t>
            </a:r>
          </a:p>
          <a:p>
            <a:r>
              <a:rPr lang="en-US" dirty="0"/>
              <a:t>Received Deemed status from a National accrediting organization, such as The Joint Commission</a:t>
            </a:r>
          </a:p>
          <a:p>
            <a:endParaRPr lang="en-US" dirty="0"/>
          </a:p>
          <a:p>
            <a:r>
              <a:rPr lang="en-US" dirty="0"/>
              <a:t>When we complete your deemed status survey we are conducting the Joint Commission’s survey as well as Medicare’s simultaneously </a:t>
            </a:r>
          </a:p>
          <a:p>
            <a:endParaRPr lang="en-US" dirty="0"/>
          </a:p>
        </p:txBody>
      </p:sp>
      <p:sp>
        <p:nvSpPr>
          <p:cNvPr id="4" name="Slide Number Placeholder 3"/>
          <p:cNvSpPr>
            <a:spLocks noGrp="1"/>
          </p:cNvSpPr>
          <p:nvPr>
            <p:ph type="sldNum" sz="quarter" idx="10"/>
          </p:nvPr>
        </p:nvSpPr>
        <p:spPr/>
        <p:txBody>
          <a:bodyPr/>
          <a:lstStyle/>
          <a:p>
            <a:fld id="{52E43489-4EAA-4920-9F11-04A14A5B5940}" type="slidenum">
              <a:rPr lang="en-US" smtClean="0"/>
              <a:t>10</a:t>
            </a:fld>
            <a:endParaRPr lang="en-US" dirty="0"/>
          </a:p>
        </p:txBody>
      </p:sp>
    </p:spTree>
    <p:extLst>
      <p:ext uri="{BB962C8B-B14F-4D97-AF65-F5344CB8AC3E}">
        <p14:creationId xmlns:p14="http://schemas.microsoft.com/office/powerpoint/2010/main" val="2703287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additional requirements needed in order to achieve deemed status </a:t>
            </a:r>
          </a:p>
          <a:p>
            <a:r>
              <a:rPr lang="en-US" dirty="0"/>
              <a:t>So for instance, You will want to ensure that you are meeting the additional CMS requirements. </a:t>
            </a:r>
          </a:p>
          <a:p>
            <a:r>
              <a:rPr lang="en-US" dirty="0"/>
              <a:t>Also, you will want to prepare a list of surgical cases from 6 months prior to survey, any hospital transfers, all documents related to your infection control program, and ensure you provide the infection control worksheet to the surveyor which they will fill out at the time of survey. </a:t>
            </a:r>
          </a:p>
          <a:p>
            <a:r>
              <a:rPr lang="en-US" dirty="0"/>
              <a:t>Finally at the time of survey, the surveyors will need to observe 2 surgical procedures </a:t>
            </a:r>
          </a:p>
        </p:txBody>
      </p:sp>
      <p:sp>
        <p:nvSpPr>
          <p:cNvPr id="4" name="Slide Number Placeholder 3"/>
          <p:cNvSpPr>
            <a:spLocks noGrp="1"/>
          </p:cNvSpPr>
          <p:nvPr>
            <p:ph type="sldNum" sz="quarter" idx="10"/>
          </p:nvPr>
        </p:nvSpPr>
        <p:spPr/>
        <p:txBody>
          <a:bodyPr/>
          <a:lstStyle/>
          <a:p>
            <a:fld id="{C55B74CB-ED53-45F2-B8DB-D0BA8EE537CD}" type="slidenum">
              <a:rPr lang="en-US" smtClean="0"/>
              <a:pPr/>
              <a:t>11</a:t>
            </a:fld>
            <a:endParaRPr lang="en-US" dirty="0"/>
          </a:p>
        </p:txBody>
      </p:sp>
    </p:spTree>
    <p:extLst>
      <p:ext uri="{BB962C8B-B14F-4D97-AF65-F5344CB8AC3E}">
        <p14:creationId xmlns:p14="http://schemas.microsoft.com/office/powerpoint/2010/main" val="2497407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type of organization I’d like to cover is the Outpatient Surgical Settings </a:t>
            </a:r>
          </a:p>
        </p:txBody>
      </p:sp>
      <p:sp>
        <p:nvSpPr>
          <p:cNvPr id="4" name="Slide Number Placeholder 3"/>
          <p:cNvSpPr>
            <a:spLocks noGrp="1"/>
          </p:cNvSpPr>
          <p:nvPr>
            <p:ph type="sldNum" sz="quarter" idx="5"/>
          </p:nvPr>
        </p:nvSpPr>
        <p:spPr/>
        <p:txBody>
          <a:bodyPr/>
          <a:lstStyle/>
          <a:p>
            <a:fld id="{F645D79F-1E8A-43F8-9B53-36DCBBF0ABED}" type="slidenum">
              <a:rPr lang="en-US" smtClean="0"/>
              <a:t>12</a:t>
            </a:fld>
            <a:endParaRPr lang="en-US" dirty="0"/>
          </a:p>
        </p:txBody>
      </p:sp>
    </p:spTree>
    <p:extLst>
      <p:ext uri="{BB962C8B-B14F-4D97-AF65-F5344CB8AC3E}">
        <p14:creationId xmlns:p14="http://schemas.microsoft.com/office/powerpoint/2010/main" val="3636788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were commonly known under the IMQ program as Outpatient Surgical settings may be able to apply for Joint Commission Office based surgery program. </a:t>
            </a:r>
          </a:p>
          <a:p>
            <a:r>
              <a:rPr lang="en-US" dirty="0"/>
              <a:t>I quite frequently see organizations performing procedures such as plastic, pain mgmt. or even IVF apply for accreditation under this program. </a:t>
            </a:r>
          </a:p>
          <a:p>
            <a:r>
              <a:rPr lang="en-US" dirty="0"/>
              <a:t>An organization applying under this program would have to be surgeon owned or operated </a:t>
            </a:r>
          </a:p>
          <a:p>
            <a:r>
              <a:rPr lang="en-US" dirty="0"/>
              <a:t>And limited to business occupancy – which means that at any given time only 3 or less patients would be able to self-evacuate</a:t>
            </a:r>
          </a:p>
          <a:p>
            <a:r>
              <a:rPr lang="en-US" dirty="0"/>
              <a:t>In this next slide I will show some key differences between ASC and OBS accreditation </a:t>
            </a:r>
          </a:p>
          <a:p>
            <a:endParaRPr lang="en-US" dirty="0"/>
          </a:p>
        </p:txBody>
      </p:sp>
      <p:sp>
        <p:nvSpPr>
          <p:cNvPr id="4" name="Slide Number Placeholder 3"/>
          <p:cNvSpPr>
            <a:spLocks noGrp="1"/>
          </p:cNvSpPr>
          <p:nvPr>
            <p:ph type="sldNum" sz="quarter" idx="10"/>
          </p:nvPr>
        </p:nvSpPr>
        <p:spPr/>
        <p:txBody>
          <a:bodyPr/>
          <a:lstStyle/>
          <a:p>
            <a:fld id="{C55B74CB-ED53-45F2-B8DB-D0BA8EE537CD}" type="slidenum">
              <a:rPr lang="en-US" smtClean="0"/>
              <a:pPr/>
              <a:t>13</a:t>
            </a:fld>
            <a:endParaRPr lang="en-US" dirty="0"/>
          </a:p>
        </p:txBody>
      </p:sp>
    </p:spTree>
    <p:extLst>
      <p:ext uri="{BB962C8B-B14F-4D97-AF65-F5344CB8AC3E}">
        <p14:creationId xmlns:p14="http://schemas.microsoft.com/office/powerpoint/2010/main" val="3108019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biggest differences between the two programs is that OBS accreditation cannot be used for Medicare deemed status. </a:t>
            </a:r>
          </a:p>
          <a:p>
            <a:r>
              <a:rPr lang="en-US" dirty="0"/>
              <a:t>An OBS survey is announced and only lasts 1 day with 1 clinician surveyor and we will observe 1 active case </a:t>
            </a:r>
          </a:p>
          <a:p>
            <a:r>
              <a:rPr lang="en-US" dirty="0"/>
              <a:t>Whereas a survey for an ASC seeking deemed status is unannounced, we must observe 2 patients at time of survey and will commonly consist of a survey team of 3 ppl.</a:t>
            </a:r>
          </a:p>
          <a:p>
            <a:r>
              <a:rPr lang="en-US" dirty="0"/>
              <a:t>2 clinicians for 2 days and 1 LSC for 1 day</a:t>
            </a:r>
          </a:p>
        </p:txBody>
      </p:sp>
      <p:sp>
        <p:nvSpPr>
          <p:cNvPr id="4" name="Slide Number Placeholder 3"/>
          <p:cNvSpPr>
            <a:spLocks noGrp="1"/>
          </p:cNvSpPr>
          <p:nvPr>
            <p:ph type="sldNum" sz="quarter" idx="10"/>
          </p:nvPr>
        </p:nvSpPr>
        <p:spPr/>
        <p:txBody>
          <a:bodyPr/>
          <a:lstStyle/>
          <a:p>
            <a:fld id="{52E43489-4EAA-4920-9F11-04A14A5B5940}" type="slidenum">
              <a:rPr lang="en-US" smtClean="0"/>
              <a:t>14</a:t>
            </a:fld>
            <a:endParaRPr lang="en-US" dirty="0"/>
          </a:p>
        </p:txBody>
      </p:sp>
    </p:spTree>
    <p:extLst>
      <p:ext uri="{BB962C8B-B14F-4D97-AF65-F5344CB8AC3E}">
        <p14:creationId xmlns:p14="http://schemas.microsoft.com/office/powerpoint/2010/main" val="90585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that we know a little more about the different types of accreditation lets talk about how you can apply for accreditation!</a:t>
            </a:r>
          </a:p>
        </p:txBody>
      </p:sp>
      <p:sp>
        <p:nvSpPr>
          <p:cNvPr id="4" name="Slide Number Placeholder 3"/>
          <p:cNvSpPr>
            <a:spLocks noGrp="1"/>
          </p:cNvSpPr>
          <p:nvPr>
            <p:ph type="sldNum" sz="quarter" idx="5"/>
          </p:nvPr>
        </p:nvSpPr>
        <p:spPr/>
        <p:txBody>
          <a:bodyPr/>
          <a:lstStyle/>
          <a:p>
            <a:fld id="{F645D79F-1E8A-43F8-9B53-36DCBBF0ABED}" type="slidenum">
              <a:rPr lang="en-US" smtClean="0"/>
              <a:t>15</a:t>
            </a:fld>
            <a:endParaRPr lang="en-US" dirty="0"/>
          </a:p>
        </p:txBody>
      </p:sp>
    </p:spTree>
    <p:extLst>
      <p:ext uri="{BB962C8B-B14F-4D97-AF65-F5344CB8AC3E}">
        <p14:creationId xmlns:p14="http://schemas.microsoft.com/office/powerpoint/2010/main" val="807511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very first step is to reach out to me! I’ve listed my contact information here on the slide, but please feel free to call me or send me an email to get started! </a:t>
            </a:r>
          </a:p>
          <a:p>
            <a:r>
              <a:rPr lang="en-US" dirty="0"/>
              <a:t>From there I will build you an account, get you access to an application as well as some resources such as the complimentary, online version of the standards manual, e-dition </a:t>
            </a:r>
          </a:p>
          <a:p>
            <a:r>
              <a:rPr lang="en-US" dirty="0"/>
              <a:t>We will also help you determine a survey timeline and finally I will help you complete the application from start to finish. </a:t>
            </a:r>
          </a:p>
          <a:p>
            <a:r>
              <a:rPr lang="en-US" dirty="0"/>
              <a:t>The application itself is extremely easy and all done on line it will take us about an hour to complete and just asks for high level information like your hours of operations, size of team members, types of cases being done and volume </a:t>
            </a:r>
          </a:p>
        </p:txBody>
      </p:sp>
      <p:sp>
        <p:nvSpPr>
          <p:cNvPr id="4" name="Slide Number Placeholder 3"/>
          <p:cNvSpPr>
            <a:spLocks noGrp="1"/>
          </p:cNvSpPr>
          <p:nvPr>
            <p:ph type="sldNum" sz="quarter" idx="5"/>
          </p:nvPr>
        </p:nvSpPr>
        <p:spPr/>
        <p:txBody>
          <a:bodyPr/>
          <a:lstStyle/>
          <a:p>
            <a:fld id="{F645D79F-1E8A-43F8-9B53-36DCBBF0ABED}" type="slidenum">
              <a:rPr lang="en-US" smtClean="0"/>
              <a:t>16</a:t>
            </a:fld>
            <a:endParaRPr lang="en-US" dirty="0"/>
          </a:p>
        </p:txBody>
      </p:sp>
    </p:spTree>
    <p:extLst>
      <p:ext uri="{BB962C8B-B14F-4D97-AF65-F5344CB8AC3E}">
        <p14:creationId xmlns:p14="http://schemas.microsoft.com/office/powerpoint/2010/main" val="562706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submit your application you should begin reviewing our standards</a:t>
            </a:r>
          </a:p>
          <a:p>
            <a:r>
              <a:rPr lang="en-US" dirty="0"/>
              <a:t>The Joint Commission team has compiled a crosswalk of IMQ standards to our TJC standards to ensure your transition is as seamless as possible </a:t>
            </a:r>
          </a:p>
          <a:p>
            <a:r>
              <a:rPr lang="en-US" dirty="0"/>
              <a:t>From there you are ensuring your processes are consistent to our JCO requirements </a:t>
            </a:r>
          </a:p>
          <a:p>
            <a:r>
              <a:rPr lang="en-US" dirty="0"/>
              <a:t>You may want to even perform a mock survey to get your team comfortable with the survey process., We have a free survey activity guide which will act as your instruction guide as to how to perform a survey</a:t>
            </a:r>
          </a:p>
          <a:p>
            <a:r>
              <a:rPr lang="en-US" dirty="0"/>
              <a:t>Then you will wait for your joint commission survey </a:t>
            </a:r>
          </a:p>
        </p:txBody>
      </p:sp>
      <p:sp>
        <p:nvSpPr>
          <p:cNvPr id="4" name="Slide Number Placeholder 3"/>
          <p:cNvSpPr>
            <a:spLocks noGrp="1"/>
          </p:cNvSpPr>
          <p:nvPr>
            <p:ph type="sldNum" sz="quarter" idx="10"/>
          </p:nvPr>
        </p:nvSpPr>
        <p:spPr/>
        <p:txBody>
          <a:bodyPr/>
          <a:lstStyle/>
          <a:p>
            <a:fld id="{6207F1A0-BB1D-4C11-B535-26F0AA920DE3}" type="slidenum">
              <a:rPr lang="en-US" smtClean="0"/>
              <a:t>17</a:t>
            </a:fld>
            <a:endParaRPr lang="en-US" dirty="0"/>
          </a:p>
        </p:txBody>
      </p:sp>
    </p:spTree>
    <p:extLst>
      <p:ext uri="{BB962C8B-B14F-4D97-AF65-F5344CB8AC3E}">
        <p14:creationId xmlns:p14="http://schemas.microsoft.com/office/powerpoint/2010/main" val="1039757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reviewing your standards and conducting your gap analysis, a great place to start is the require written documentation section of the manual. </a:t>
            </a:r>
          </a:p>
          <a:p>
            <a:r>
              <a:rPr lang="en-US" dirty="0"/>
              <a:t>You will know if we </a:t>
            </a:r>
            <a:r>
              <a:rPr lang="en-US" dirty="0" err="1"/>
              <a:t>recquire</a:t>
            </a:r>
            <a:r>
              <a:rPr lang="en-US" dirty="0"/>
              <a:t> some sort of written documentation for a standard because </a:t>
            </a:r>
          </a:p>
          <a:p>
            <a:r>
              <a:rPr lang="en-US" dirty="0"/>
              <a:t>You will see a  D and a circle around it denoting that need for written documentation</a:t>
            </a:r>
          </a:p>
          <a:p>
            <a:r>
              <a:rPr lang="en-US" dirty="0"/>
              <a:t>This could be something as simple as an org chart or a written emergency plan or maybe even policies and procedures. </a:t>
            </a:r>
          </a:p>
          <a:p>
            <a:endParaRPr lang="en-US" dirty="0"/>
          </a:p>
          <a:p>
            <a:endParaRPr lang="en-US" dirty="0"/>
          </a:p>
        </p:txBody>
      </p:sp>
      <p:sp>
        <p:nvSpPr>
          <p:cNvPr id="4" name="Slide Number Placeholder 3"/>
          <p:cNvSpPr>
            <a:spLocks noGrp="1"/>
          </p:cNvSpPr>
          <p:nvPr>
            <p:ph type="sldNum" sz="quarter" idx="10"/>
          </p:nvPr>
        </p:nvSpPr>
        <p:spPr/>
        <p:txBody>
          <a:bodyPr/>
          <a:lstStyle/>
          <a:p>
            <a:fld id="{6207F1A0-BB1D-4C11-B535-26F0AA920DE3}" type="slidenum">
              <a:rPr lang="en-US" smtClean="0"/>
              <a:t>18</a:t>
            </a:fld>
            <a:endParaRPr lang="en-US" dirty="0"/>
          </a:p>
        </p:txBody>
      </p:sp>
    </p:spTree>
    <p:extLst>
      <p:ext uri="{BB962C8B-B14F-4D97-AF65-F5344CB8AC3E}">
        <p14:creationId xmlns:p14="http://schemas.microsoft.com/office/powerpoint/2010/main" val="3397230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you survey experience as smooth and effective as possible you will want to prepare “ready to go binders” a full list of documents that will need to be added to your ready to binder can be found in the survey activity guide but as a general rule of thumb you will want to ensure that you have things like your Infection control plan. Organizational charts, performance/quality improvement data </a:t>
            </a:r>
          </a:p>
          <a:p>
            <a:r>
              <a:rPr lang="en-US" dirty="0"/>
              <a:t>Always make sure your ready to go binder is easily accessible and up to date with all of the latest and greatest pieces of information </a:t>
            </a:r>
          </a:p>
          <a:p>
            <a:endParaRPr lang="en-US" dirty="0"/>
          </a:p>
        </p:txBody>
      </p:sp>
      <p:sp>
        <p:nvSpPr>
          <p:cNvPr id="4" name="Slide Number Placeholder 3"/>
          <p:cNvSpPr>
            <a:spLocks noGrp="1"/>
          </p:cNvSpPr>
          <p:nvPr>
            <p:ph type="sldNum" sz="quarter" idx="10"/>
          </p:nvPr>
        </p:nvSpPr>
        <p:spPr/>
        <p:txBody>
          <a:bodyPr/>
          <a:lstStyle/>
          <a:p>
            <a:fld id="{6207F1A0-BB1D-4C11-B535-26F0AA920DE3}" type="slidenum">
              <a:rPr lang="en-US" smtClean="0"/>
              <a:t>19</a:t>
            </a:fld>
            <a:endParaRPr lang="en-US" dirty="0"/>
          </a:p>
        </p:txBody>
      </p:sp>
    </p:spTree>
    <p:extLst>
      <p:ext uri="{BB962C8B-B14F-4D97-AF65-F5344CB8AC3E}">
        <p14:creationId xmlns:p14="http://schemas.microsoft.com/office/powerpoint/2010/main" val="1667674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start off by saying welcome to all of the IMQ customers. We are really looking forward to working with you and partnering on your accreditation and beyond! My name is Alisha Morrison and I am business Development manager here at the Joint Commission and what that means is that I will be your point of contact to help you navigate through the Joint Commission accreditation and application process. </a:t>
            </a:r>
          </a:p>
        </p:txBody>
      </p:sp>
      <p:sp>
        <p:nvSpPr>
          <p:cNvPr id="4" name="Slide Number Placeholder 3"/>
          <p:cNvSpPr>
            <a:spLocks noGrp="1"/>
          </p:cNvSpPr>
          <p:nvPr>
            <p:ph type="sldNum" sz="quarter" idx="5"/>
          </p:nvPr>
        </p:nvSpPr>
        <p:spPr/>
        <p:txBody>
          <a:bodyPr/>
          <a:lstStyle/>
          <a:p>
            <a:fld id="{F645D79F-1E8A-43F8-9B53-36DCBBF0ABED}" type="slidenum">
              <a:rPr lang="en-US" smtClean="0"/>
              <a:t>2</a:t>
            </a:fld>
            <a:endParaRPr lang="en-US" dirty="0"/>
          </a:p>
        </p:txBody>
      </p:sp>
    </p:spTree>
    <p:extLst>
      <p:ext uri="{BB962C8B-B14F-4D97-AF65-F5344CB8AC3E}">
        <p14:creationId xmlns:p14="http://schemas.microsoft.com/office/powerpoint/2010/main" val="420538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see you succeed on your survey so twice a year we provide a chart that highlights the top 10 most challenging standards for our ambulatory partners. We typically post this in our blog called AmBuzz, a webinar as well as our various social media platforms and on our website so you can’t miss it! We also provide compliance tips to help you succeed during survey, a full list with those tips are located using the link on this slide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2F43363-89EB-4DC2-8180-B0973F3C95F4}" type="slidenum">
              <a:rPr lang="en-US" smtClean="0"/>
              <a:t>20</a:t>
            </a:fld>
            <a:endParaRPr lang="en-US" dirty="0"/>
          </a:p>
        </p:txBody>
      </p:sp>
    </p:spTree>
    <p:extLst>
      <p:ext uri="{BB962C8B-B14F-4D97-AF65-F5344CB8AC3E}">
        <p14:creationId xmlns:p14="http://schemas.microsoft.com/office/powerpoint/2010/main" val="182105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possibly one of your best resources for preparing for your survey will be your survey activity guide, I do not say this lightly let this be your guiding light it is a step by step instruction manual of what you and your team can expect from your survey. </a:t>
            </a:r>
          </a:p>
          <a:p>
            <a:endParaRPr lang="en-US" dirty="0"/>
          </a:p>
          <a:p>
            <a:r>
              <a:rPr lang="en-US" dirty="0"/>
              <a:t>It includes things like survey planning tools, the agenda as well as the document and activity lists</a:t>
            </a:r>
          </a:p>
        </p:txBody>
      </p:sp>
      <p:sp>
        <p:nvSpPr>
          <p:cNvPr id="4" name="Slide Number Placeholder 3"/>
          <p:cNvSpPr>
            <a:spLocks noGrp="1"/>
          </p:cNvSpPr>
          <p:nvPr>
            <p:ph type="sldNum" sz="quarter" idx="10"/>
          </p:nvPr>
        </p:nvSpPr>
        <p:spPr/>
        <p:txBody>
          <a:bodyPr/>
          <a:lstStyle/>
          <a:p>
            <a:fld id="{6207F1A0-BB1D-4C11-B535-26F0AA920DE3}" type="slidenum">
              <a:rPr lang="en-US" smtClean="0"/>
              <a:t>21</a:t>
            </a:fld>
            <a:endParaRPr lang="en-US" dirty="0"/>
          </a:p>
        </p:txBody>
      </p:sp>
    </p:spTree>
    <p:extLst>
      <p:ext uri="{BB962C8B-B14F-4D97-AF65-F5344CB8AC3E}">
        <p14:creationId xmlns:p14="http://schemas.microsoft.com/office/powerpoint/2010/main" val="2982223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surveys that are announced you will receive a notice 30 days prior to our onsite visit via email </a:t>
            </a:r>
          </a:p>
          <a:p>
            <a:r>
              <a:rPr lang="en-US" dirty="0"/>
              <a:t>For unannounced surveys we will post at 7:30a on the day of your survey that we will be onsite that day which will give you about a 30 minute heads up! </a:t>
            </a:r>
          </a:p>
          <a:p>
            <a:r>
              <a:rPr lang="en-US" dirty="0"/>
              <a:t>It’s important to note here that YOU decide your survey ready date at the time that we submit your application together</a:t>
            </a:r>
          </a:p>
          <a:p>
            <a:r>
              <a:rPr lang="en-US" dirty="0"/>
              <a:t>At that time you will also have up to 15 black out days to use after your survey ready date. So for instance if your survey ready date is 1/1/19 but you will be on vacation after that, you have up to 15 black out days to mark down to ensure that we will not come on those days </a:t>
            </a:r>
          </a:p>
        </p:txBody>
      </p:sp>
      <p:sp>
        <p:nvSpPr>
          <p:cNvPr id="4" name="Slide Number Placeholder 3"/>
          <p:cNvSpPr>
            <a:spLocks noGrp="1"/>
          </p:cNvSpPr>
          <p:nvPr>
            <p:ph type="sldNum" sz="quarter" idx="10"/>
          </p:nvPr>
        </p:nvSpPr>
        <p:spPr/>
        <p:txBody>
          <a:bodyPr/>
          <a:lstStyle/>
          <a:p>
            <a:fld id="{6207F1A0-BB1D-4C11-B535-26F0AA920DE3}" type="slidenum">
              <a:rPr lang="en-US" smtClean="0"/>
              <a:t>22</a:t>
            </a:fld>
            <a:endParaRPr lang="en-US"/>
          </a:p>
        </p:txBody>
      </p:sp>
    </p:spTree>
    <p:extLst>
      <p:ext uri="{BB962C8B-B14F-4D97-AF65-F5344CB8AC3E}">
        <p14:creationId xmlns:p14="http://schemas.microsoft.com/office/powerpoint/2010/main" val="3574510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that we’ve talked about how to apply and prepare for your survey lets talk about what to expect during your survey </a:t>
            </a:r>
          </a:p>
        </p:txBody>
      </p:sp>
      <p:sp>
        <p:nvSpPr>
          <p:cNvPr id="4" name="Slide Number Placeholder 3"/>
          <p:cNvSpPr>
            <a:spLocks noGrp="1"/>
          </p:cNvSpPr>
          <p:nvPr>
            <p:ph type="sldNum" sz="quarter" idx="5"/>
          </p:nvPr>
        </p:nvSpPr>
        <p:spPr/>
        <p:txBody>
          <a:bodyPr/>
          <a:lstStyle/>
          <a:p>
            <a:fld id="{F645D79F-1E8A-43F8-9B53-36DCBBF0ABED}" type="slidenum">
              <a:rPr lang="en-US" smtClean="0"/>
              <a:t>23</a:t>
            </a:fld>
            <a:endParaRPr lang="en-US" dirty="0"/>
          </a:p>
        </p:txBody>
      </p:sp>
    </p:spTree>
    <p:extLst>
      <p:ext uri="{BB962C8B-B14F-4D97-AF65-F5344CB8AC3E}">
        <p14:creationId xmlns:p14="http://schemas.microsoft.com/office/powerpoint/2010/main" val="2820614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you know when your surveyor will be there or not, it is imperative to prepare a plan of action for staff to follow for when a surveyor comes on site. </a:t>
            </a:r>
          </a:p>
          <a:p>
            <a:r>
              <a:rPr lang="en-US" dirty="0"/>
              <a:t>The plan should include making sure your staff:</a:t>
            </a:r>
          </a:p>
          <a:p>
            <a:r>
              <a:rPr lang="en-US" dirty="0"/>
              <a:t>Confirms the ID of the surveyor(s) and the validation of survey</a:t>
            </a:r>
          </a:p>
          <a:p>
            <a:r>
              <a:rPr lang="en-US" dirty="0"/>
              <a:t>Who should your staff notify upon the arrival of the surveyors</a:t>
            </a:r>
          </a:p>
          <a:p>
            <a:r>
              <a:rPr lang="en-US" dirty="0"/>
              <a:t>Location for the surveyors’ work area (does not need to be a large space just somewhere where they can put down their laptop and charge it) </a:t>
            </a:r>
          </a:p>
          <a:p>
            <a:r>
              <a:rPr lang="en-US" dirty="0"/>
              <a:t>“Ready to go Binder” location </a:t>
            </a:r>
          </a:p>
          <a:p>
            <a:endParaRPr lang="en-US" dirty="0"/>
          </a:p>
        </p:txBody>
      </p:sp>
      <p:sp>
        <p:nvSpPr>
          <p:cNvPr id="4" name="Slide Number Placeholder 3"/>
          <p:cNvSpPr>
            <a:spLocks noGrp="1"/>
          </p:cNvSpPr>
          <p:nvPr>
            <p:ph type="sldNum" sz="quarter" idx="10"/>
          </p:nvPr>
        </p:nvSpPr>
        <p:spPr/>
        <p:txBody>
          <a:bodyPr/>
          <a:lstStyle/>
          <a:p>
            <a:fld id="{6207F1A0-BB1D-4C11-B535-26F0AA920DE3}" type="slidenum">
              <a:rPr lang="en-US" smtClean="0"/>
              <a:t>24</a:t>
            </a:fld>
            <a:endParaRPr lang="en-US"/>
          </a:p>
        </p:txBody>
      </p:sp>
    </p:spTree>
    <p:extLst>
      <p:ext uri="{BB962C8B-B14F-4D97-AF65-F5344CB8AC3E}">
        <p14:creationId xmlns:p14="http://schemas.microsoft.com/office/powerpoint/2010/main" val="1540464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recap Your ambulatory care survey team can vary depending on the number of sites or patient visit volume of your organization</a:t>
            </a:r>
          </a:p>
          <a:p>
            <a:endParaRPr lang="en-US" dirty="0"/>
          </a:p>
          <a:p>
            <a:r>
              <a:rPr lang="en-US" dirty="0"/>
              <a:t>For example, ASCs seeking deemed status will typically have two surveyors for two days and one life safety code engineer for one day</a:t>
            </a:r>
          </a:p>
          <a:p>
            <a:endParaRPr lang="en-US" dirty="0"/>
          </a:p>
        </p:txBody>
      </p:sp>
      <p:sp>
        <p:nvSpPr>
          <p:cNvPr id="4" name="Slide Number Placeholder 3"/>
          <p:cNvSpPr>
            <a:spLocks noGrp="1"/>
          </p:cNvSpPr>
          <p:nvPr>
            <p:ph type="sldNum" sz="quarter" idx="10"/>
          </p:nvPr>
        </p:nvSpPr>
        <p:spPr/>
        <p:txBody>
          <a:bodyPr/>
          <a:lstStyle/>
          <a:p>
            <a:fld id="{6207F1A0-BB1D-4C11-B535-26F0AA920DE3}" type="slidenum">
              <a:rPr lang="en-US" smtClean="0"/>
              <a:t>25</a:t>
            </a:fld>
            <a:endParaRPr lang="en-US" dirty="0"/>
          </a:p>
        </p:txBody>
      </p:sp>
    </p:spTree>
    <p:extLst>
      <p:ext uri="{BB962C8B-B14F-4D97-AF65-F5344CB8AC3E}">
        <p14:creationId xmlns:p14="http://schemas.microsoft.com/office/powerpoint/2010/main" val="174779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largest components of a survey is the patient tracer methodology. Patient tracers Account for nearly 2/3 of survey time, it helps the surveyor ‘connect the dots’ for your staff.</a:t>
            </a:r>
          </a:p>
          <a:p>
            <a:endParaRPr lang="en-US" sz="2800" dirty="0"/>
          </a:p>
          <a:p>
            <a:r>
              <a:rPr lang="en-US" sz="2800" dirty="0"/>
              <a:t>A surveyor will basically trace the patients experience from the time they enter your organization until they leave. </a:t>
            </a:r>
          </a:p>
          <a:p>
            <a:r>
              <a:rPr lang="en-US" sz="2800" dirty="0"/>
              <a:t>They will scrub in and observe at least two cases  </a:t>
            </a:r>
          </a:p>
          <a:p>
            <a:r>
              <a:rPr lang="en-US" sz="2800" dirty="0"/>
              <a:t>Our surveyors will also conduct system tracers around infection prevention and medication management to ensure that your processes are sound and safe </a:t>
            </a:r>
          </a:p>
          <a:p>
            <a:endParaRPr lang="en-US" sz="2800" dirty="0"/>
          </a:p>
          <a:p>
            <a:endParaRPr lang="en-US" dirty="0"/>
          </a:p>
          <a:p>
            <a:endParaRPr lang="en-US" dirty="0"/>
          </a:p>
        </p:txBody>
      </p:sp>
      <p:sp>
        <p:nvSpPr>
          <p:cNvPr id="4" name="Slide Number Placeholder 3"/>
          <p:cNvSpPr>
            <a:spLocks noGrp="1"/>
          </p:cNvSpPr>
          <p:nvPr>
            <p:ph type="sldNum" sz="quarter" idx="10"/>
          </p:nvPr>
        </p:nvSpPr>
        <p:spPr/>
        <p:txBody>
          <a:bodyPr/>
          <a:lstStyle/>
          <a:p>
            <a:fld id="{C55B74CB-ED53-45F2-B8DB-D0BA8EE537CD}" type="slidenum">
              <a:rPr lang="en-US" smtClean="0"/>
              <a:pPr/>
              <a:t>26</a:t>
            </a:fld>
            <a:endParaRPr lang="en-US" dirty="0"/>
          </a:p>
        </p:txBody>
      </p:sp>
    </p:spTree>
    <p:extLst>
      <p:ext uri="{BB962C8B-B14F-4D97-AF65-F5344CB8AC3E}">
        <p14:creationId xmlns:p14="http://schemas.microsoft.com/office/powerpoint/2010/main" val="429629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that sometimes organizations get a little nervous around survey time, so I wanted to share some of my best practices for a smooth  survey! </a:t>
            </a:r>
          </a:p>
          <a:p>
            <a:endParaRPr lang="en-US" dirty="0"/>
          </a:p>
          <a:p>
            <a:r>
              <a:rPr lang="en-US" dirty="0"/>
              <a:t>First and foremost It’s okay not to know the answer</a:t>
            </a:r>
          </a:p>
          <a:p>
            <a:r>
              <a:rPr lang="en-US" dirty="0"/>
              <a:t>	But know how to find the answer or someone that does!</a:t>
            </a:r>
          </a:p>
          <a:p>
            <a:r>
              <a:rPr lang="en-US" dirty="0"/>
              <a:t>Avoid the lip syncing act, let everyone be involved</a:t>
            </a:r>
          </a:p>
          <a:p>
            <a:endParaRPr lang="en-US" dirty="0"/>
          </a:p>
          <a:p>
            <a:r>
              <a:rPr lang="en-US" dirty="0"/>
              <a:t>Use this time to ask questions</a:t>
            </a:r>
          </a:p>
          <a:p>
            <a:r>
              <a:rPr lang="en-US" dirty="0"/>
              <a:t>	Our surveyors are part of your team for two full days., Ask them for their input or what they have seen works well in other organizations</a:t>
            </a:r>
          </a:p>
          <a:p>
            <a:endParaRPr lang="en-US" dirty="0"/>
          </a:p>
          <a:p>
            <a:r>
              <a:rPr lang="en-US" dirty="0"/>
              <a:t>Always remind staff that we are not ever reviewing individuals. We are only reviewing the systems and procedures in place </a:t>
            </a:r>
          </a:p>
          <a:p>
            <a:endParaRPr lang="en-US" dirty="0"/>
          </a:p>
          <a:p>
            <a:r>
              <a:rPr lang="en-US" dirty="0"/>
              <a:t>Use the surveyor as a resource</a:t>
            </a:r>
          </a:p>
          <a:p>
            <a:r>
              <a:rPr lang="en-US" dirty="0"/>
              <a:t>	Like I mentioned in the beginning of this webinar the entire cadre of surveyors have a vast amount of ambulatory experience and chances are they have seen solutions to some issues that may be burdening you and your staff! They would love to share their knowledge with you</a:t>
            </a:r>
          </a:p>
          <a:p>
            <a:endParaRPr lang="en-US" dirty="0"/>
          </a:p>
        </p:txBody>
      </p:sp>
      <p:sp>
        <p:nvSpPr>
          <p:cNvPr id="4" name="Slide Number Placeholder 3"/>
          <p:cNvSpPr>
            <a:spLocks noGrp="1"/>
          </p:cNvSpPr>
          <p:nvPr>
            <p:ph type="sldNum" sz="quarter" idx="10"/>
          </p:nvPr>
        </p:nvSpPr>
        <p:spPr/>
        <p:txBody>
          <a:bodyPr/>
          <a:lstStyle/>
          <a:p>
            <a:fld id="{6207F1A0-BB1D-4C11-B535-26F0AA920DE3}" type="slidenum">
              <a:rPr lang="en-US" smtClean="0"/>
              <a:t>27</a:t>
            </a:fld>
            <a:endParaRPr lang="en-US"/>
          </a:p>
        </p:txBody>
      </p:sp>
    </p:spTree>
    <p:extLst>
      <p:ext uri="{BB962C8B-B14F-4D97-AF65-F5344CB8AC3E}">
        <p14:creationId xmlns:p14="http://schemas.microsoft.com/office/powerpoint/2010/main" val="3674620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as a reminder, The surveyors will notice things you don’t see. Our surveyors are a fresh set of eyes so even if you’ve checked something over a thousand times you may have just missed it. </a:t>
            </a:r>
          </a:p>
          <a:p>
            <a:endParaRPr lang="en-US" dirty="0"/>
          </a:p>
          <a:p>
            <a:r>
              <a:rPr lang="en-US" dirty="0"/>
              <a:t>If your surveyor ask for materials or documents please find them asap, this will keep the survey on schedule</a:t>
            </a:r>
          </a:p>
          <a:p>
            <a:endParaRPr lang="en-US" dirty="0"/>
          </a:p>
          <a:p>
            <a:r>
              <a:rPr lang="en-US" dirty="0"/>
              <a:t>If changes are needed in the agenda, just ask they </a:t>
            </a:r>
            <a:r>
              <a:rPr lang="en-US" b="1" dirty="0"/>
              <a:t>may</a:t>
            </a:r>
            <a:r>
              <a:rPr lang="en-US" dirty="0"/>
              <a:t> be able to accommodate it!</a:t>
            </a:r>
          </a:p>
          <a:p>
            <a:endParaRPr lang="en-US" dirty="0"/>
          </a:p>
          <a:p>
            <a:r>
              <a:rPr lang="en-US" dirty="0"/>
              <a:t>Time will go by very quickly, make the most of it!</a:t>
            </a:r>
          </a:p>
          <a:p>
            <a:endParaRPr lang="en-US" dirty="0"/>
          </a:p>
          <a:p>
            <a:r>
              <a:rPr lang="en-US" dirty="0"/>
              <a:t>our goal is that there are no surprises at the end, we strive to make your survey a collaborative, inspirational and educational experience. </a:t>
            </a:r>
          </a:p>
          <a:p>
            <a:endParaRPr lang="en-US" dirty="0"/>
          </a:p>
        </p:txBody>
      </p:sp>
      <p:sp>
        <p:nvSpPr>
          <p:cNvPr id="4" name="Slide Number Placeholder 3"/>
          <p:cNvSpPr>
            <a:spLocks noGrp="1"/>
          </p:cNvSpPr>
          <p:nvPr>
            <p:ph type="sldNum" sz="quarter" idx="10"/>
          </p:nvPr>
        </p:nvSpPr>
        <p:spPr/>
        <p:txBody>
          <a:bodyPr/>
          <a:lstStyle/>
          <a:p>
            <a:fld id="{6207F1A0-BB1D-4C11-B535-26F0AA920DE3}" type="slidenum">
              <a:rPr lang="en-US" smtClean="0"/>
              <a:t>28</a:t>
            </a:fld>
            <a:endParaRPr lang="en-US"/>
          </a:p>
        </p:txBody>
      </p:sp>
    </p:spTree>
    <p:extLst>
      <p:ext uri="{BB962C8B-B14F-4D97-AF65-F5344CB8AC3E}">
        <p14:creationId xmlns:p14="http://schemas.microsoft.com/office/powerpoint/2010/main" val="4074298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know what to expect during your survey lets talk a little bit about the post survey process </a:t>
            </a:r>
          </a:p>
        </p:txBody>
      </p:sp>
      <p:sp>
        <p:nvSpPr>
          <p:cNvPr id="4" name="Slide Number Placeholder 3"/>
          <p:cNvSpPr>
            <a:spLocks noGrp="1"/>
          </p:cNvSpPr>
          <p:nvPr>
            <p:ph type="sldNum" sz="quarter" idx="5"/>
          </p:nvPr>
        </p:nvSpPr>
        <p:spPr/>
        <p:txBody>
          <a:bodyPr/>
          <a:lstStyle/>
          <a:p>
            <a:fld id="{F645D79F-1E8A-43F8-9B53-36DCBBF0ABED}" type="slidenum">
              <a:rPr lang="en-US" smtClean="0"/>
              <a:t>29</a:t>
            </a:fld>
            <a:endParaRPr lang="en-US" dirty="0"/>
          </a:p>
        </p:txBody>
      </p:sp>
    </p:spTree>
    <p:extLst>
      <p:ext uri="{BB962C8B-B14F-4D97-AF65-F5344CB8AC3E}">
        <p14:creationId xmlns:p14="http://schemas.microsoft.com/office/powerpoint/2010/main" val="1088315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course of our time together we will be covering the joint commission background, steps to deemed status, what accreditation program the California outpatient surgical settings would fall under, the pre-application process, how to prepare for survey, what to expect during your survey, a review of the pricing breakdown and last, but not least the variety of free resources to help get you to gold!</a:t>
            </a:r>
          </a:p>
        </p:txBody>
      </p:sp>
      <p:sp>
        <p:nvSpPr>
          <p:cNvPr id="4" name="Slide Number Placeholder 3"/>
          <p:cNvSpPr>
            <a:spLocks noGrp="1"/>
          </p:cNvSpPr>
          <p:nvPr>
            <p:ph type="sldNum" sz="quarter" idx="5"/>
          </p:nvPr>
        </p:nvSpPr>
        <p:spPr/>
        <p:txBody>
          <a:bodyPr/>
          <a:lstStyle/>
          <a:p>
            <a:fld id="{F645D79F-1E8A-43F8-9B53-36DCBBF0ABED}" type="slidenum">
              <a:rPr lang="en-US" smtClean="0"/>
              <a:t>3</a:t>
            </a:fld>
            <a:endParaRPr lang="en-US" dirty="0"/>
          </a:p>
        </p:txBody>
      </p:sp>
    </p:spTree>
    <p:extLst>
      <p:ext uri="{BB962C8B-B14F-4D97-AF65-F5344CB8AC3E}">
        <p14:creationId xmlns:p14="http://schemas.microsoft.com/office/powerpoint/2010/main" val="3293745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in 2017 The Joint Commission unveiled the Safer Matrix.  The Safer Matrix is basically a visual representation of the findings on your accreditation report. An example of the matrix is shown on this slide as you can see it is an easy way to view your findings and know which ones you should prioritize. On the X axis we have the scope, so how many times it was found and on the Y axis we have the likelihood to cause harm.</a:t>
            </a:r>
          </a:p>
          <a:p>
            <a:r>
              <a:rPr lang="en-US" dirty="0"/>
              <a:t>  </a:t>
            </a:r>
          </a:p>
          <a:p>
            <a:endParaRPr lang="en-US" dirty="0"/>
          </a:p>
        </p:txBody>
      </p:sp>
      <p:sp>
        <p:nvSpPr>
          <p:cNvPr id="4" name="Slide Number Placeholder 3"/>
          <p:cNvSpPr>
            <a:spLocks noGrp="1"/>
          </p:cNvSpPr>
          <p:nvPr>
            <p:ph type="sldNum" sz="quarter" idx="10"/>
          </p:nvPr>
        </p:nvSpPr>
        <p:spPr/>
        <p:txBody>
          <a:bodyPr/>
          <a:lstStyle/>
          <a:p>
            <a:fld id="{6207F1A0-BB1D-4C11-B535-26F0AA920DE3}" type="slidenum">
              <a:rPr lang="en-US" smtClean="0"/>
              <a:t>30</a:t>
            </a:fld>
            <a:endParaRPr lang="en-US" dirty="0"/>
          </a:p>
        </p:txBody>
      </p:sp>
    </p:spTree>
    <p:extLst>
      <p:ext uri="{BB962C8B-B14F-4D97-AF65-F5344CB8AC3E}">
        <p14:creationId xmlns:p14="http://schemas.microsoft.com/office/powerpoint/2010/main" val="5252318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even leave your organization we will hold an exit conference with you and your other key accreditation team members. </a:t>
            </a:r>
          </a:p>
          <a:p>
            <a:r>
              <a:rPr lang="en-US" dirty="0"/>
              <a:t>Use this as an opportunity to sit down with the surveyors and review the report of findings. </a:t>
            </a:r>
          </a:p>
          <a:p>
            <a:r>
              <a:rPr lang="en-US" dirty="0"/>
              <a:t>Our surveyors work really hard to ensure that your time together is as collaborative as possible, so there should be no surprises at the end, but this is a good time if needed to have them answer any questions you may have about any citations.  </a:t>
            </a:r>
          </a:p>
          <a:p>
            <a:r>
              <a:rPr lang="en-US" dirty="0"/>
              <a:t>The surveyor will then take that report with them though to finalize it before it is able to be  viewed on your Joint commission connect site. This typically takes 5-7 business days </a:t>
            </a:r>
          </a:p>
          <a:p>
            <a:r>
              <a:rPr lang="en-US" dirty="0"/>
              <a:t> </a:t>
            </a:r>
          </a:p>
          <a:p>
            <a:r>
              <a:rPr lang="en-US" dirty="0"/>
              <a:t>If there is still anything you don’t understand on your report you have 10 days from your closing date to request clarifications </a:t>
            </a:r>
          </a:p>
          <a:p>
            <a:endParaRPr lang="en-US" dirty="0"/>
          </a:p>
          <a:p>
            <a:r>
              <a:rPr lang="en-US" dirty="0"/>
              <a:t>From there your evidence of standards compliance are due within 60 days after your official report has been posted to the connect site </a:t>
            </a:r>
          </a:p>
          <a:p>
            <a:endParaRPr lang="en-US" dirty="0"/>
          </a:p>
          <a:p>
            <a:r>
              <a:rPr lang="en-US" dirty="0"/>
              <a:t>And then The final accreditation decision will be made after the joint commission receives and approves your evidence of standards compliance </a:t>
            </a:r>
          </a:p>
          <a:p>
            <a:endParaRPr lang="en-US" dirty="0"/>
          </a:p>
          <a:p>
            <a:r>
              <a:rPr lang="en-US" dirty="0"/>
              <a:t>Once you receive your certificate, it is time to </a:t>
            </a:r>
            <a:r>
              <a:rPr lang="en-US" b="1" i="1" dirty="0"/>
              <a:t>CELEBRATEEEE </a:t>
            </a:r>
          </a:p>
          <a:p>
            <a:endParaRPr lang="en-US" dirty="0"/>
          </a:p>
          <a:p>
            <a:r>
              <a:rPr lang="en-US" dirty="0"/>
              <a:t>Once you have celebrated until your heart is content you should utilize the publicity kit to make your big announcement! </a:t>
            </a:r>
          </a:p>
          <a:p>
            <a:endParaRPr lang="en-US" dirty="0"/>
          </a:p>
          <a:p>
            <a:r>
              <a:rPr lang="en-US" dirty="0"/>
              <a:t>Take advantage of the Press release templates in there the logo and all of the other tools you have at your disposal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07F1A0-BB1D-4C11-B535-26F0AA920D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58501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talked about the pre, intra and post survey process let’s take a peek at the accreditation costs. </a:t>
            </a:r>
          </a:p>
        </p:txBody>
      </p:sp>
      <p:sp>
        <p:nvSpPr>
          <p:cNvPr id="4" name="Slide Number Placeholder 3"/>
          <p:cNvSpPr>
            <a:spLocks noGrp="1"/>
          </p:cNvSpPr>
          <p:nvPr>
            <p:ph type="sldNum" sz="quarter" idx="5"/>
          </p:nvPr>
        </p:nvSpPr>
        <p:spPr/>
        <p:txBody>
          <a:bodyPr/>
          <a:lstStyle/>
          <a:p>
            <a:fld id="{F645D79F-1E8A-43F8-9B53-36DCBBF0ABED}" type="slidenum">
              <a:rPr lang="en-US" smtClean="0"/>
              <a:t>32</a:t>
            </a:fld>
            <a:endParaRPr lang="en-US" dirty="0"/>
          </a:p>
        </p:txBody>
      </p:sp>
    </p:spTree>
    <p:extLst>
      <p:ext uri="{BB962C8B-B14F-4D97-AF65-F5344CB8AC3E}">
        <p14:creationId xmlns:p14="http://schemas.microsoft.com/office/powerpoint/2010/main" val="30406073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value your partnership and strive to make this transition from IMQ to Joint Commission as seamless as possible in efforts to aid your transition we are going to waive the one time deposit of $1,700 </a:t>
            </a:r>
          </a:p>
          <a:p>
            <a:r>
              <a:rPr lang="en-US" dirty="0"/>
              <a:t>We are also happy to offer a 10% discount on your 1</a:t>
            </a:r>
            <a:r>
              <a:rPr lang="en-US" baseline="30000" dirty="0"/>
              <a:t>st</a:t>
            </a:r>
            <a:r>
              <a:rPr lang="en-US" dirty="0"/>
              <a:t> cycle annual fees </a:t>
            </a:r>
          </a:p>
          <a:p>
            <a:r>
              <a:rPr lang="en-US" dirty="0"/>
              <a:t>Finally, we are extending the time period for when you will need to make your final accreditation fee payments</a:t>
            </a:r>
          </a:p>
          <a:p>
            <a:endParaRPr lang="en-US" dirty="0"/>
          </a:p>
        </p:txBody>
      </p:sp>
      <p:sp>
        <p:nvSpPr>
          <p:cNvPr id="4" name="Slide Number Placeholder 3"/>
          <p:cNvSpPr>
            <a:spLocks noGrp="1"/>
          </p:cNvSpPr>
          <p:nvPr>
            <p:ph type="sldNum" sz="quarter" idx="5"/>
          </p:nvPr>
        </p:nvSpPr>
        <p:spPr/>
        <p:txBody>
          <a:bodyPr/>
          <a:lstStyle/>
          <a:p>
            <a:fld id="{8E532DD8-47FE-4E4A-8584-FB841F05F313}" type="slidenum">
              <a:rPr lang="en-US" smtClean="0"/>
              <a:t>33</a:t>
            </a:fld>
            <a:endParaRPr lang="en-US" dirty="0"/>
          </a:p>
        </p:txBody>
      </p:sp>
    </p:spTree>
    <p:extLst>
      <p:ext uri="{BB962C8B-B14F-4D97-AF65-F5344CB8AC3E}">
        <p14:creationId xmlns:p14="http://schemas.microsoft.com/office/powerpoint/2010/main" val="2260912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allow organizations to pay their accreditation fees over the course of their 3 year cycle </a:t>
            </a:r>
          </a:p>
          <a:p>
            <a:r>
              <a:rPr lang="en-US" dirty="0"/>
              <a:t>Our pricing is broken down into a couple components: the annual fees and the onsite fees</a:t>
            </a:r>
          </a:p>
          <a:p>
            <a:r>
              <a:rPr lang="en-US" dirty="0"/>
              <a:t>These are </a:t>
            </a:r>
            <a:r>
              <a:rPr lang="en-US" dirty="0" err="1"/>
              <a:t>deteremined</a:t>
            </a:r>
            <a:r>
              <a:rPr lang="en-US" dirty="0"/>
              <a:t> by a few things: First if you are seeking deemed status and then if you are single or multi-specialty and then finally your annual case volume </a:t>
            </a:r>
          </a:p>
        </p:txBody>
      </p:sp>
      <p:sp>
        <p:nvSpPr>
          <p:cNvPr id="4" name="Slide Number Placeholder 3"/>
          <p:cNvSpPr>
            <a:spLocks noGrp="1"/>
          </p:cNvSpPr>
          <p:nvPr>
            <p:ph type="sldNum" sz="quarter" idx="5"/>
          </p:nvPr>
        </p:nvSpPr>
        <p:spPr/>
        <p:txBody>
          <a:bodyPr/>
          <a:lstStyle/>
          <a:p>
            <a:fld id="{8E532DD8-47FE-4E4A-8584-FB841F05F313}" type="slidenum">
              <a:rPr lang="en-US" smtClean="0"/>
              <a:t>34</a:t>
            </a:fld>
            <a:endParaRPr lang="en-US" dirty="0"/>
          </a:p>
        </p:txBody>
      </p:sp>
    </p:spTree>
    <p:extLst>
      <p:ext uri="{BB962C8B-B14F-4D97-AF65-F5344CB8AC3E}">
        <p14:creationId xmlns:p14="http://schemas.microsoft.com/office/powerpoint/2010/main" val="2228666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a visual representation of the breakdown of fees. </a:t>
            </a:r>
          </a:p>
          <a:p>
            <a:r>
              <a:rPr lang="en-US" dirty="0"/>
              <a:t>If you would like a customized estimate for your facility please call or email me and I will be happy to provide that</a:t>
            </a:r>
          </a:p>
        </p:txBody>
      </p:sp>
      <p:sp>
        <p:nvSpPr>
          <p:cNvPr id="4" name="Slide Number Placeholder 3"/>
          <p:cNvSpPr>
            <a:spLocks noGrp="1"/>
          </p:cNvSpPr>
          <p:nvPr>
            <p:ph type="sldNum" sz="quarter" idx="5"/>
          </p:nvPr>
        </p:nvSpPr>
        <p:spPr/>
        <p:txBody>
          <a:bodyPr/>
          <a:lstStyle/>
          <a:p>
            <a:fld id="{F645D79F-1E8A-43F8-9B53-36DCBBF0ABED}" type="slidenum">
              <a:rPr lang="en-US" smtClean="0"/>
              <a:t>35</a:t>
            </a:fld>
            <a:endParaRPr lang="en-US" dirty="0"/>
          </a:p>
        </p:txBody>
      </p:sp>
    </p:spTree>
    <p:extLst>
      <p:ext uri="{BB962C8B-B14F-4D97-AF65-F5344CB8AC3E}">
        <p14:creationId xmlns:p14="http://schemas.microsoft.com/office/powerpoint/2010/main" val="33872697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really do want to ensure that this is a successful process for our customers so we have gathered a handful of resources for organizations to help them attain and maintain accreditation </a:t>
            </a:r>
          </a:p>
        </p:txBody>
      </p:sp>
      <p:sp>
        <p:nvSpPr>
          <p:cNvPr id="4" name="Slide Number Placeholder 3"/>
          <p:cNvSpPr>
            <a:spLocks noGrp="1"/>
          </p:cNvSpPr>
          <p:nvPr>
            <p:ph type="sldNum" sz="quarter" idx="5"/>
          </p:nvPr>
        </p:nvSpPr>
        <p:spPr/>
        <p:txBody>
          <a:bodyPr/>
          <a:lstStyle/>
          <a:p>
            <a:fld id="{F645D79F-1E8A-43F8-9B53-36DCBBF0ABED}" type="slidenum">
              <a:rPr lang="en-US" smtClean="0"/>
              <a:t>36</a:t>
            </a:fld>
            <a:endParaRPr lang="en-US" dirty="0"/>
          </a:p>
        </p:txBody>
      </p:sp>
    </p:spTree>
    <p:extLst>
      <p:ext uri="{BB962C8B-B14F-4D97-AF65-F5344CB8AC3E}">
        <p14:creationId xmlns:p14="http://schemas.microsoft.com/office/powerpoint/2010/main" val="39919105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resource we have specifically for IMQ customers is an in person, complimentary workshop. </a:t>
            </a:r>
          </a:p>
          <a:p>
            <a:r>
              <a:rPr lang="en-US" dirty="0"/>
              <a:t>We will be hosting our first workshop in San Francisco on Monday, Dec. 16</a:t>
            </a:r>
            <a:r>
              <a:rPr lang="en-US" baseline="30000" dirty="0"/>
              <a:t>th</a:t>
            </a:r>
            <a:r>
              <a:rPr lang="en-US" dirty="0"/>
              <a:t> and the second one on Tuesday Dec. 17</a:t>
            </a:r>
            <a:r>
              <a:rPr lang="en-US" baseline="30000" dirty="0"/>
              <a:t>th</a:t>
            </a:r>
            <a:r>
              <a:rPr lang="en-US" dirty="0"/>
              <a:t>  in Los Angeles</a:t>
            </a:r>
          </a:p>
          <a:p>
            <a:r>
              <a:rPr lang="en-US" dirty="0"/>
              <a:t>These will be hosted by team members from our Standards and Survey methods group as well as surveyors themselves.</a:t>
            </a:r>
          </a:p>
          <a:p>
            <a:r>
              <a:rPr lang="en-US" dirty="0"/>
              <a:t>We will walk through the IMQ to Joint commission standards and be happy to answer all of your questions here </a:t>
            </a:r>
          </a:p>
          <a:p>
            <a:r>
              <a:rPr lang="en-US" baseline="30000" dirty="0"/>
              <a:t>   </a:t>
            </a:r>
            <a:endParaRPr lang="en-US" dirty="0"/>
          </a:p>
        </p:txBody>
      </p:sp>
      <p:sp>
        <p:nvSpPr>
          <p:cNvPr id="4" name="Slide Number Placeholder 3"/>
          <p:cNvSpPr>
            <a:spLocks noGrp="1"/>
          </p:cNvSpPr>
          <p:nvPr>
            <p:ph type="sldNum" sz="quarter" idx="5"/>
          </p:nvPr>
        </p:nvSpPr>
        <p:spPr/>
        <p:txBody>
          <a:bodyPr/>
          <a:lstStyle/>
          <a:p>
            <a:fld id="{F645D79F-1E8A-43F8-9B53-36DCBBF0ABED}" type="slidenum">
              <a:rPr lang="en-US" smtClean="0"/>
              <a:t>37</a:t>
            </a:fld>
            <a:endParaRPr lang="en-US" dirty="0"/>
          </a:p>
        </p:txBody>
      </p:sp>
    </p:spTree>
    <p:extLst>
      <p:ext uri="{BB962C8B-B14F-4D97-AF65-F5344CB8AC3E}">
        <p14:creationId xmlns:p14="http://schemas.microsoft.com/office/powerpoint/2010/main" val="849103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in the slide before, our team has created an IMQ to Joint Commission Ambulatory care accreditation standards comparison so you can easily see which standards you are already meeting and how you can best meet our TJC standards </a:t>
            </a:r>
          </a:p>
        </p:txBody>
      </p:sp>
      <p:sp>
        <p:nvSpPr>
          <p:cNvPr id="4" name="Slide Number Placeholder 3"/>
          <p:cNvSpPr>
            <a:spLocks noGrp="1"/>
          </p:cNvSpPr>
          <p:nvPr>
            <p:ph type="sldNum" sz="quarter" idx="5"/>
          </p:nvPr>
        </p:nvSpPr>
        <p:spPr/>
        <p:txBody>
          <a:bodyPr/>
          <a:lstStyle/>
          <a:p>
            <a:fld id="{F645D79F-1E8A-43F8-9B53-36DCBBF0ABED}" type="slidenum">
              <a:rPr lang="en-US" smtClean="0"/>
              <a:t>38</a:t>
            </a:fld>
            <a:endParaRPr lang="en-US" dirty="0"/>
          </a:p>
        </p:txBody>
      </p:sp>
    </p:spTree>
    <p:extLst>
      <p:ext uri="{BB962C8B-B14F-4D97-AF65-F5344CB8AC3E}">
        <p14:creationId xmlns:p14="http://schemas.microsoft.com/office/powerpoint/2010/main" val="36895090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above we also have a standards interpretation group that has a large bank of frequently asked questions from our customers. </a:t>
            </a:r>
          </a:p>
          <a:p>
            <a:r>
              <a:rPr lang="en-US" dirty="0"/>
              <a:t>However if you question is still left unanswered you can reach out to our standards interpretation group directly for any guidance on our standards and receive a call or an email back </a:t>
            </a:r>
          </a:p>
        </p:txBody>
      </p:sp>
      <p:sp>
        <p:nvSpPr>
          <p:cNvPr id="4" name="Slide Number Placeholder 3"/>
          <p:cNvSpPr>
            <a:spLocks noGrp="1"/>
          </p:cNvSpPr>
          <p:nvPr>
            <p:ph type="sldNum" sz="quarter" idx="5"/>
          </p:nvPr>
        </p:nvSpPr>
        <p:spPr/>
        <p:txBody>
          <a:bodyPr/>
          <a:lstStyle/>
          <a:p>
            <a:fld id="{F645D79F-1E8A-43F8-9B53-36DCBBF0ABED}" type="slidenum">
              <a:rPr lang="en-US" smtClean="0"/>
              <a:t>39</a:t>
            </a:fld>
            <a:endParaRPr lang="en-US" dirty="0"/>
          </a:p>
        </p:txBody>
      </p:sp>
    </p:spTree>
    <p:extLst>
      <p:ext uri="{BB962C8B-B14F-4D97-AF65-F5344CB8AC3E}">
        <p14:creationId xmlns:p14="http://schemas.microsoft.com/office/powerpoint/2010/main" val="2706394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Joint Commission is made up of four entities all united by a single vision and that vision is that all people always experience the Safest, highest quality, best-value health care across all settings </a:t>
            </a:r>
          </a:p>
        </p:txBody>
      </p:sp>
      <p:sp>
        <p:nvSpPr>
          <p:cNvPr id="4" name="Slide Number Placeholder 3"/>
          <p:cNvSpPr>
            <a:spLocks noGrp="1"/>
          </p:cNvSpPr>
          <p:nvPr>
            <p:ph type="sldNum" sz="quarter" idx="5"/>
          </p:nvPr>
        </p:nvSpPr>
        <p:spPr/>
        <p:txBody>
          <a:bodyPr/>
          <a:lstStyle/>
          <a:p>
            <a:fld id="{F645D79F-1E8A-43F8-9B53-36DCBBF0ABED}" type="slidenum">
              <a:rPr lang="en-US" smtClean="0"/>
              <a:t>4</a:t>
            </a:fld>
            <a:endParaRPr lang="en-US" dirty="0"/>
          </a:p>
        </p:txBody>
      </p:sp>
    </p:spTree>
    <p:extLst>
      <p:ext uri="{BB962C8B-B14F-4D97-AF65-F5344CB8AC3E}">
        <p14:creationId xmlns:p14="http://schemas.microsoft.com/office/powerpoint/2010/main" val="1341984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talked about the Survey Activity guide a few times, but that’s only because aside from our standards it is one of our most important resources that organizations can dig into to ensure a smooth and successful survey. </a:t>
            </a:r>
          </a:p>
          <a:p>
            <a:endParaRPr lang="en-US" dirty="0"/>
          </a:p>
          <a:p>
            <a:r>
              <a:rPr lang="en-US" dirty="0"/>
              <a:t>It truly provides a blueprint of what you can expect,  what you need to do during the various parts, what documents to have ready for the day and who you need to include during each section of the survey </a:t>
            </a:r>
          </a:p>
        </p:txBody>
      </p:sp>
      <p:sp>
        <p:nvSpPr>
          <p:cNvPr id="4" name="Slide Number Placeholder 3"/>
          <p:cNvSpPr>
            <a:spLocks noGrp="1"/>
          </p:cNvSpPr>
          <p:nvPr>
            <p:ph type="sldNum" sz="quarter" idx="5"/>
          </p:nvPr>
        </p:nvSpPr>
        <p:spPr/>
        <p:txBody>
          <a:bodyPr/>
          <a:lstStyle/>
          <a:p>
            <a:fld id="{F645D79F-1E8A-43F8-9B53-36DCBBF0ABED}" type="slidenum">
              <a:rPr lang="en-US" smtClean="0"/>
              <a:t>40</a:t>
            </a:fld>
            <a:endParaRPr lang="en-US" dirty="0"/>
          </a:p>
        </p:txBody>
      </p:sp>
    </p:spTree>
    <p:extLst>
      <p:ext uri="{BB962C8B-B14F-4D97-AF65-F5344CB8AC3E}">
        <p14:creationId xmlns:p14="http://schemas.microsoft.com/office/powerpoint/2010/main" val="35698504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Heads up report is a new tool that we have for our customers. We will be tackling tough topics with leading practice solutions for each. </a:t>
            </a:r>
          </a:p>
          <a:p>
            <a:r>
              <a:rPr lang="en-US" dirty="0"/>
              <a:t>Our most recent HUR was on Medication Management and how to avoid any problems with LASA medications </a:t>
            </a:r>
          </a:p>
        </p:txBody>
      </p:sp>
      <p:sp>
        <p:nvSpPr>
          <p:cNvPr id="4" name="Slide Number Placeholder 3"/>
          <p:cNvSpPr>
            <a:spLocks noGrp="1"/>
          </p:cNvSpPr>
          <p:nvPr>
            <p:ph type="sldNum" sz="quarter" idx="5"/>
          </p:nvPr>
        </p:nvSpPr>
        <p:spPr/>
        <p:txBody>
          <a:bodyPr/>
          <a:lstStyle/>
          <a:p>
            <a:fld id="{F645D79F-1E8A-43F8-9B53-36DCBBF0ABED}" type="slidenum">
              <a:rPr lang="en-US" smtClean="0"/>
              <a:t>41</a:t>
            </a:fld>
            <a:endParaRPr lang="en-US" dirty="0"/>
          </a:p>
        </p:txBody>
      </p:sp>
    </p:spTree>
    <p:extLst>
      <p:ext uri="{BB962C8B-B14F-4D97-AF65-F5344CB8AC3E}">
        <p14:creationId xmlns:p14="http://schemas.microsoft.com/office/powerpoint/2010/main" val="16199250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TST are developed and maintained by the center for transforming healthcare and are free to joint commission customers. </a:t>
            </a:r>
          </a:p>
          <a:p>
            <a:r>
              <a:rPr lang="en-US" dirty="0"/>
              <a:t>They provide guidance and tools for your team on things like hand-off communications, safe surgery, hand hygiene and preventing falls </a:t>
            </a:r>
          </a:p>
        </p:txBody>
      </p:sp>
      <p:sp>
        <p:nvSpPr>
          <p:cNvPr id="4" name="Slide Number Placeholder 3"/>
          <p:cNvSpPr>
            <a:spLocks noGrp="1"/>
          </p:cNvSpPr>
          <p:nvPr>
            <p:ph type="sldNum" sz="quarter" idx="5"/>
          </p:nvPr>
        </p:nvSpPr>
        <p:spPr/>
        <p:txBody>
          <a:bodyPr/>
          <a:lstStyle/>
          <a:p>
            <a:fld id="{F645D79F-1E8A-43F8-9B53-36DCBBF0ABED}" type="slidenum">
              <a:rPr lang="en-US" smtClean="0"/>
              <a:t>42</a:t>
            </a:fld>
            <a:endParaRPr lang="en-US" dirty="0"/>
          </a:p>
        </p:txBody>
      </p:sp>
    </p:spTree>
    <p:extLst>
      <p:ext uri="{BB962C8B-B14F-4D97-AF65-F5344CB8AC3E}">
        <p14:creationId xmlns:p14="http://schemas.microsoft.com/office/powerpoint/2010/main" val="35537468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have some industry resources for instance we write an twice monthly blog called AmBuzz that covers all different types of topics from new standards and survey methods</a:t>
            </a:r>
          </a:p>
          <a:p>
            <a:r>
              <a:rPr lang="en-US" dirty="0"/>
              <a:t>‘We are also very active on social media and frequently post updates about survey methods and standards </a:t>
            </a:r>
          </a:p>
        </p:txBody>
      </p:sp>
      <p:sp>
        <p:nvSpPr>
          <p:cNvPr id="4" name="Slide Number Placeholder 3"/>
          <p:cNvSpPr>
            <a:spLocks noGrp="1"/>
          </p:cNvSpPr>
          <p:nvPr>
            <p:ph type="sldNum" sz="quarter" idx="5"/>
          </p:nvPr>
        </p:nvSpPr>
        <p:spPr/>
        <p:txBody>
          <a:bodyPr/>
          <a:lstStyle/>
          <a:p>
            <a:fld id="{F645D79F-1E8A-43F8-9B53-36DCBBF0ABED}" type="slidenum">
              <a:rPr lang="en-US" smtClean="0"/>
              <a:t>43</a:t>
            </a:fld>
            <a:endParaRPr lang="en-US" dirty="0"/>
          </a:p>
        </p:txBody>
      </p:sp>
    </p:spTree>
    <p:extLst>
      <p:ext uri="{BB962C8B-B14F-4D97-AF65-F5344CB8AC3E}">
        <p14:creationId xmlns:p14="http://schemas.microsoft.com/office/powerpoint/2010/main" val="26303301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years we have created a few portals for anyone to gain some additional information and support. </a:t>
            </a:r>
          </a:p>
          <a:p>
            <a:r>
              <a:rPr lang="en-US" dirty="0"/>
              <a:t>One of the most popular ones is our Infection prevention and Healthcare Associated infection portals</a:t>
            </a:r>
          </a:p>
          <a:p>
            <a:r>
              <a:rPr lang="en-US" dirty="0"/>
              <a:t>This covers topics around ABX, Disinfection and sterilization, Patient education, infection prevention and more. </a:t>
            </a:r>
          </a:p>
        </p:txBody>
      </p:sp>
      <p:sp>
        <p:nvSpPr>
          <p:cNvPr id="4" name="Slide Number Placeholder 3"/>
          <p:cNvSpPr>
            <a:spLocks noGrp="1"/>
          </p:cNvSpPr>
          <p:nvPr>
            <p:ph type="sldNum" sz="quarter" idx="10"/>
          </p:nvPr>
        </p:nvSpPr>
        <p:spPr/>
        <p:txBody>
          <a:bodyPr/>
          <a:lstStyle/>
          <a:p>
            <a:fld id="{6207F1A0-BB1D-4C11-B535-26F0AA920DE3}" type="slidenum">
              <a:rPr lang="en-US" smtClean="0"/>
              <a:t>44</a:t>
            </a:fld>
            <a:endParaRPr lang="en-US" dirty="0"/>
          </a:p>
        </p:txBody>
      </p:sp>
    </p:spTree>
    <p:extLst>
      <p:ext uri="{BB962C8B-B14F-4D97-AF65-F5344CB8AC3E}">
        <p14:creationId xmlns:p14="http://schemas.microsoft.com/office/powerpoint/2010/main" val="5124064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portal is the physical environment portal, </a:t>
            </a:r>
          </a:p>
          <a:p>
            <a:endParaRPr lang="en-US" dirty="0"/>
          </a:p>
          <a:p>
            <a:r>
              <a:rPr lang="en-US" dirty="0"/>
              <a:t>This was created in partnership with the American Society for Healthcare Engineering, and provides information to reduce findings of non-compliance in areas of Life safety code and EC</a:t>
            </a:r>
          </a:p>
          <a:p>
            <a:endParaRPr lang="en-US" dirty="0"/>
          </a:p>
          <a:p>
            <a:r>
              <a:rPr lang="en-US" dirty="0"/>
              <a:t>The portal focuses on Eight identified Standards and shares Best practices in the patient care environment and High Reliability practices for leadership to assess and ensure compliance </a:t>
            </a:r>
          </a:p>
          <a:p>
            <a:endParaRPr lang="en-US" dirty="0"/>
          </a:p>
        </p:txBody>
      </p:sp>
      <p:sp>
        <p:nvSpPr>
          <p:cNvPr id="4" name="Slide Number Placeholder 3"/>
          <p:cNvSpPr>
            <a:spLocks noGrp="1"/>
          </p:cNvSpPr>
          <p:nvPr>
            <p:ph type="sldNum" sz="quarter" idx="10"/>
          </p:nvPr>
        </p:nvSpPr>
        <p:spPr/>
        <p:txBody>
          <a:bodyPr/>
          <a:lstStyle/>
          <a:p>
            <a:fld id="{6207F1A0-BB1D-4C11-B535-26F0AA920DE3}" type="slidenum">
              <a:rPr lang="en-US" smtClean="0"/>
              <a:t>45</a:t>
            </a:fld>
            <a:endParaRPr lang="en-US" dirty="0"/>
          </a:p>
        </p:txBody>
      </p:sp>
    </p:spTree>
    <p:extLst>
      <p:ext uri="{BB962C8B-B14F-4D97-AF65-F5344CB8AC3E}">
        <p14:creationId xmlns:p14="http://schemas.microsoft.com/office/powerpoint/2010/main" val="7242730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of the three portals is the EM portal which contains tools and resources to help you practice EM drills, provides general references and more </a:t>
            </a:r>
          </a:p>
        </p:txBody>
      </p:sp>
      <p:sp>
        <p:nvSpPr>
          <p:cNvPr id="4" name="Slide Number Placeholder 3"/>
          <p:cNvSpPr>
            <a:spLocks noGrp="1"/>
          </p:cNvSpPr>
          <p:nvPr>
            <p:ph type="sldNum" sz="quarter" idx="10"/>
          </p:nvPr>
        </p:nvSpPr>
        <p:spPr/>
        <p:txBody>
          <a:bodyPr/>
          <a:lstStyle/>
          <a:p>
            <a:pPr defTabSz="928653" fontAlgn="base">
              <a:spcBef>
                <a:spcPct val="0"/>
              </a:spcBef>
              <a:spcAft>
                <a:spcPct val="0"/>
              </a:spcAft>
              <a:defRPr/>
            </a:pPr>
            <a:fld id="{C55B74CB-ED53-45F2-B8DB-D0BA8EE537CD}" type="slidenum">
              <a:rPr lang="en-US" sz="1100">
                <a:solidFill>
                  <a:srgbClr val="000000"/>
                </a:solidFill>
                <a:latin typeface="Arial" charset="0"/>
              </a:rPr>
              <a:pPr defTabSz="928653" fontAlgn="base">
                <a:spcBef>
                  <a:spcPct val="0"/>
                </a:spcBef>
                <a:spcAft>
                  <a:spcPct val="0"/>
                </a:spcAft>
                <a:defRPr/>
              </a:pPr>
              <a:t>46</a:t>
            </a:fld>
            <a:endParaRPr lang="en-US" sz="1100" dirty="0">
              <a:solidFill>
                <a:srgbClr val="000000"/>
              </a:solidFill>
              <a:latin typeface="Arial" charset="0"/>
            </a:endParaRPr>
          </a:p>
        </p:txBody>
      </p:sp>
    </p:spTree>
    <p:extLst>
      <p:ext uri="{BB962C8B-B14F-4D97-AF65-F5344CB8AC3E}">
        <p14:creationId xmlns:p14="http://schemas.microsoft.com/office/powerpoint/2010/main" val="34695786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you have myself! I am here to help answer any questions you may have about accreditation, process or timeline as well as provide you a customized pricing estimate. I’m also here to help you submit your application and provide you access to any of our free resources and standards. </a:t>
            </a:r>
          </a:p>
        </p:txBody>
      </p:sp>
      <p:sp>
        <p:nvSpPr>
          <p:cNvPr id="4" name="Slide Number Placeholder 3"/>
          <p:cNvSpPr>
            <a:spLocks noGrp="1"/>
          </p:cNvSpPr>
          <p:nvPr>
            <p:ph type="sldNum" sz="quarter" idx="5"/>
          </p:nvPr>
        </p:nvSpPr>
        <p:spPr/>
        <p:txBody>
          <a:bodyPr/>
          <a:lstStyle/>
          <a:p>
            <a:fld id="{F645D79F-1E8A-43F8-9B53-36DCBBF0ABED}" type="slidenum">
              <a:rPr lang="en-US" smtClean="0"/>
              <a:t>47</a:t>
            </a:fld>
            <a:endParaRPr lang="en-US" dirty="0"/>
          </a:p>
        </p:txBody>
      </p:sp>
    </p:spTree>
    <p:extLst>
      <p:ext uri="{BB962C8B-B14F-4D97-AF65-F5344CB8AC3E}">
        <p14:creationId xmlns:p14="http://schemas.microsoft.com/office/powerpoint/2010/main" val="38571891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but not least thank you for taking the time to listen to this webinar. I am excited to partner with you on your accreditation Journey with the Joint Commission and help you navigate through the first initial stages of the accreditation process. I can’t wait to speak with you or possibly meet you in California </a:t>
            </a:r>
            <a:r>
              <a:rPr lang="en-US"/>
              <a:t>in December! </a:t>
            </a:r>
            <a:endParaRPr lang="en-US" dirty="0"/>
          </a:p>
        </p:txBody>
      </p:sp>
      <p:sp>
        <p:nvSpPr>
          <p:cNvPr id="4" name="Slide Number Placeholder 3"/>
          <p:cNvSpPr>
            <a:spLocks noGrp="1"/>
          </p:cNvSpPr>
          <p:nvPr>
            <p:ph type="sldNum" sz="quarter" idx="5"/>
          </p:nvPr>
        </p:nvSpPr>
        <p:spPr/>
        <p:txBody>
          <a:bodyPr/>
          <a:lstStyle/>
          <a:p>
            <a:fld id="{F645D79F-1E8A-43F8-9B53-36DCBBF0ABED}" type="slidenum">
              <a:rPr lang="en-US" smtClean="0"/>
              <a:t>48</a:t>
            </a:fld>
            <a:endParaRPr lang="en-US" dirty="0"/>
          </a:p>
        </p:txBody>
      </p:sp>
    </p:spTree>
    <p:extLst>
      <p:ext uri="{BB962C8B-B14F-4D97-AF65-F5344CB8AC3E}">
        <p14:creationId xmlns:p14="http://schemas.microsoft.com/office/powerpoint/2010/main" val="2449280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Joint Commission’s ambulatory care program has been accrediting in the ambulatory care arena for almost 45 years and have had deeming authority for 24 years. We are nationally recognized by payors and currently have over 2,220 organizations accredited which equates to about 8,500 sites of care under our Ambulatory care program. In addition to accreditation we also offer additional certification options as well such as Orthopedic and Spine certification </a:t>
            </a:r>
          </a:p>
        </p:txBody>
      </p:sp>
      <p:sp>
        <p:nvSpPr>
          <p:cNvPr id="4" name="Slide Number Placeholder 3"/>
          <p:cNvSpPr>
            <a:spLocks noGrp="1"/>
          </p:cNvSpPr>
          <p:nvPr>
            <p:ph type="sldNum" sz="quarter" idx="5"/>
          </p:nvPr>
        </p:nvSpPr>
        <p:spPr/>
        <p:txBody>
          <a:bodyPr/>
          <a:lstStyle/>
          <a:p>
            <a:fld id="{F645D79F-1E8A-43F8-9B53-36DCBBF0ABED}" type="slidenum">
              <a:rPr lang="en-US" smtClean="0"/>
              <a:t>5</a:t>
            </a:fld>
            <a:endParaRPr lang="en-US" dirty="0"/>
          </a:p>
        </p:txBody>
      </p:sp>
    </p:spTree>
    <p:extLst>
      <p:ext uri="{BB962C8B-B14F-4D97-AF65-F5344CB8AC3E}">
        <p14:creationId xmlns:p14="http://schemas.microsoft.com/office/powerpoint/2010/main" val="1745936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Ambulatory care surveyors all have vast ambulatory care experience and in fact many are still practicing to this day, </a:t>
            </a:r>
          </a:p>
          <a:p>
            <a:r>
              <a:rPr lang="en-US" dirty="0"/>
              <a:t>they are employees of the joint commission and survey anywhere from 30-120 or more organizations a year. </a:t>
            </a:r>
          </a:p>
          <a:p>
            <a:r>
              <a:rPr lang="en-US" dirty="0"/>
              <a:t>Because of this experience and our rigorous onboarding and annual training they are exceptional sources for leading practices and education for you and your team</a:t>
            </a:r>
          </a:p>
        </p:txBody>
      </p:sp>
      <p:sp>
        <p:nvSpPr>
          <p:cNvPr id="4" name="Slide Number Placeholder 3"/>
          <p:cNvSpPr>
            <a:spLocks noGrp="1"/>
          </p:cNvSpPr>
          <p:nvPr>
            <p:ph type="sldNum" sz="quarter" idx="10"/>
          </p:nvPr>
        </p:nvSpPr>
        <p:spPr/>
        <p:txBody>
          <a:bodyPr/>
          <a:lstStyle/>
          <a:p>
            <a:fld id="{C55B74CB-ED53-45F2-B8DB-D0BA8EE537CD}" type="slidenum">
              <a:rPr lang="en-US" smtClean="0"/>
              <a:pPr/>
              <a:t>6</a:t>
            </a:fld>
            <a:endParaRPr lang="en-US" dirty="0"/>
          </a:p>
        </p:txBody>
      </p:sp>
    </p:spTree>
    <p:extLst>
      <p:ext uri="{BB962C8B-B14F-4D97-AF65-F5344CB8AC3E}">
        <p14:creationId xmlns:p14="http://schemas.microsoft.com/office/powerpoint/2010/main" val="3807573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ensure that the ASCs applying for accreditation meet the minimum eligibility </a:t>
            </a:r>
          </a:p>
          <a:p>
            <a:r>
              <a:rPr lang="en-US" dirty="0"/>
              <a:t>so for instance they must be in the us, be able to demonstrate continuous improvement, </a:t>
            </a:r>
          </a:p>
          <a:p>
            <a:r>
              <a:rPr lang="en-US" dirty="0"/>
              <a:t>They must portray their services to the public clearly,</a:t>
            </a:r>
          </a:p>
          <a:p>
            <a:r>
              <a:rPr lang="en-US" dirty="0"/>
              <a:t>Our standards will need to be applied to their organization </a:t>
            </a:r>
          </a:p>
          <a:p>
            <a:r>
              <a:rPr lang="en-US" dirty="0"/>
              <a:t>Also, all of the procedures performed must be ordered or prescribed by an LIP. </a:t>
            </a:r>
          </a:p>
          <a:p>
            <a:r>
              <a:rPr lang="en-US" dirty="0"/>
              <a:t>And lastly, before we can come on site for the survey, the ASC must have served at least 10 total patients and have 2 active cases at the time of survey </a:t>
            </a:r>
          </a:p>
        </p:txBody>
      </p:sp>
      <p:sp>
        <p:nvSpPr>
          <p:cNvPr id="4" name="Slide Number Placeholder 3"/>
          <p:cNvSpPr>
            <a:spLocks noGrp="1"/>
          </p:cNvSpPr>
          <p:nvPr>
            <p:ph type="sldNum" sz="quarter" idx="10"/>
          </p:nvPr>
        </p:nvSpPr>
        <p:spPr/>
        <p:txBody>
          <a:bodyPr/>
          <a:lstStyle/>
          <a:p>
            <a:fld id="{52E43489-4EAA-4920-9F11-04A14A5B5940}" type="slidenum">
              <a:rPr lang="en-US" smtClean="0"/>
              <a:t>7</a:t>
            </a:fld>
            <a:endParaRPr lang="en-US" dirty="0"/>
          </a:p>
        </p:txBody>
      </p:sp>
    </p:spTree>
    <p:extLst>
      <p:ext uri="{BB962C8B-B14F-4D97-AF65-F5344CB8AC3E}">
        <p14:creationId xmlns:p14="http://schemas.microsoft.com/office/powerpoint/2010/main" val="3341931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learned a little bit about The Joint Commission and the Ambulatory care program lets dig into Deemed Status </a:t>
            </a:r>
          </a:p>
        </p:txBody>
      </p:sp>
      <p:sp>
        <p:nvSpPr>
          <p:cNvPr id="4" name="Slide Number Placeholder 3"/>
          <p:cNvSpPr>
            <a:spLocks noGrp="1"/>
          </p:cNvSpPr>
          <p:nvPr>
            <p:ph type="sldNum" sz="quarter" idx="10"/>
          </p:nvPr>
        </p:nvSpPr>
        <p:spPr/>
        <p:txBody>
          <a:bodyPr/>
          <a:lstStyle/>
          <a:p>
            <a:fld id="{C55B74CB-ED53-45F2-B8DB-D0BA8EE537CD}" type="slidenum">
              <a:rPr lang="en-US" smtClean="0"/>
              <a:pPr/>
              <a:t>8</a:t>
            </a:fld>
            <a:endParaRPr lang="en-US" dirty="0"/>
          </a:p>
        </p:txBody>
      </p:sp>
    </p:spTree>
    <p:extLst>
      <p:ext uri="{BB962C8B-B14F-4D97-AF65-F5344CB8AC3E}">
        <p14:creationId xmlns:p14="http://schemas.microsoft.com/office/powerpoint/2010/main" val="3174941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2188" cy="3600450"/>
          </a:xfrm>
        </p:spPr>
      </p:sp>
      <p:sp>
        <p:nvSpPr>
          <p:cNvPr id="3" name="Notes Placeholder 2"/>
          <p:cNvSpPr>
            <a:spLocks noGrp="1"/>
          </p:cNvSpPr>
          <p:nvPr>
            <p:ph type="body" idx="1"/>
          </p:nvPr>
        </p:nvSpPr>
        <p:spPr/>
        <p:txBody>
          <a:bodyPr>
            <a:normAutofit/>
          </a:bodyPr>
          <a:lstStyle/>
          <a:p>
            <a:r>
              <a:rPr lang="en-US" dirty="0"/>
              <a:t>The Joint Commission has been granted Deemed Status by Medicare since 1996, this means that CMS has validated that The Joint Commission  has standards and a survey process that meets Medicare’s requirements. </a:t>
            </a:r>
          </a:p>
          <a:p>
            <a:endParaRPr lang="en-US" dirty="0"/>
          </a:p>
          <a:p>
            <a:r>
              <a:rPr lang="en-US" dirty="0"/>
              <a:t>Surgery centers account for our largest customer and in fact we accredit over 1000 ASCs nationwide </a:t>
            </a:r>
          </a:p>
        </p:txBody>
      </p:sp>
      <p:sp>
        <p:nvSpPr>
          <p:cNvPr id="4" name="Slide Number Placeholder 3"/>
          <p:cNvSpPr>
            <a:spLocks noGrp="1"/>
          </p:cNvSpPr>
          <p:nvPr>
            <p:ph type="sldNum" sz="quarter" idx="10"/>
          </p:nvPr>
        </p:nvSpPr>
        <p:spPr/>
        <p:txBody>
          <a:bodyPr/>
          <a:lstStyle/>
          <a:p>
            <a:pPr>
              <a:defRPr/>
            </a:pPr>
            <a:fld id="{DE4DE299-5E43-446E-9DE5-41A0A3C6A433}" type="slidenum">
              <a:rPr lang="en-US" smtClean="0"/>
              <a:pPr>
                <a:defRPr/>
              </a:pPr>
              <a:t>9</a:t>
            </a:fld>
            <a:endParaRPr lang="en-US" dirty="0"/>
          </a:p>
        </p:txBody>
      </p:sp>
    </p:spTree>
    <p:extLst>
      <p:ext uri="{BB962C8B-B14F-4D97-AF65-F5344CB8AC3E}">
        <p14:creationId xmlns:p14="http://schemas.microsoft.com/office/powerpoint/2010/main" val="1855522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Segment - Title Page">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370970F-4F69-4375-971D-AF12259CA03C}"/>
              </a:ext>
            </a:extLst>
          </p:cNvPr>
          <p:cNvSpPr>
            <a:spLocks noGrp="1"/>
          </p:cNvSpPr>
          <p:nvPr>
            <p:ph type="title" hasCustomPrompt="1"/>
          </p:nvPr>
        </p:nvSpPr>
        <p:spPr>
          <a:xfrm>
            <a:off x="576074" y="3854570"/>
            <a:ext cx="7701643" cy="1846984"/>
          </a:xfrm>
        </p:spPr>
        <p:txBody>
          <a:bodyPr anchor="t">
            <a:noAutofit/>
          </a:bodyPr>
          <a:lstStyle>
            <a:lvl1pPr marL="0" indent="0">
              <a:lnSpc>
                <a:spcPct val="100000"/>
              </a:lnSpc>
              <a:tabLst/>
              <a:defRPr sz="6100">
                <a:solidFill>
                  <a:schemeClr val="accent1"/>
                </a:solidFill>
              </a:defRPr>
            </a:lvl1pPr>
          </a:lstStyle>
          <a:p>
            <a:r>
              <a:rPr lang="en-US" dirty="0"/>
              <a:t>Presentation Title</a:t>
            </a:r>
            <a:br>
              <a:rPr lang="en-US" dirty="0"/>
            </a:br>
            <a:r>
              <a:rPr lang="en-US" dirty="0"/>
              <a:t>Two Lines Max</a:t>
            </a:r>
          </a:p>
        </p:txBody>
      </p:sp>
      <p:sp>
        <p:nvSpPr>
          <p:cNvPr id="7" name="Text Placeholder 8">
            <a:extLst>
              <a:ext uri="{FF2B5EF4-FFF2-40B4-BE49-F238E27FC236}">
                <a16:creationId xmlns:a16="http://schemas.microsoft.com/office/drawing/2014/main" id="{9BBE9B05-F3F4-49C0-A713-B9799EEE8A0B}"/>
              </a:ext>
            </a:extLst>
          </p:cNvPr>
          <p:cNvSpPr>
            <a:spLocks noGrp="1"/>
          </p:cNvSpPr>
          <p:nvPr>
            <p:ph type="body" sz="quarter" idx="11" hasCustomPrompt="1"/>
          </p:nvPr>
        </p:nvSpPr>
        <p:spPr>
          <a:xfrm>
            <a:off x="576073" y="3452788"/>
            <a:ext cx="7701643" cy="401782"/>
          </a:xfrm>
          <a:prstGeom prst="rect">
            <a:avLst/>
          </a:prstGeom>
        </p:spPr>
        <p:txBody>
          <a:bodyPr>
            <a:noAutofit/>
          </a:bodyPr>
          <a:lstStyle>
            <a:lvl1pPr marL="0" indent="0">
              <a:lnSpc>
                <a:spcPct val="100000"/>
              </a:lnSpc>
              <a:buNone/>
              <a:defRPr lang="en-US" sz="2800" kern="1200" dirty="0" smtClean="0">
                <a:solidFill>
                  <a:schemeClr val="accent3"/>
                </a:solidFill>
                <a:latin typeface="Georgia" panose="02040502050405020303" pitchFamily="18" charset="0"/>
                <a:ea typeface="+mj-ea"/>
                <a:cs typeface="+mj-cs"/>
              </a:defRPr>
            </a:lvl1pPr>
            <a:lvl2pPr>
              <a:defRPr>
                <a:solidFill>
                  <a:schemeClr val="accent3"/>
                </a:solidFill>
              </a:defRPr>
            </a:lvl2pPr>
            <a:lvl3pPr>
              <a:defRPr>
                <a:solidFill>
                  <a:schemeClr val="accent3"/>
                </a:solidFill>
              </a:defRPr>
            </a:lvl3pPr>
            <a:lvl4pPr>
              <a:defRPr>
                <a:solidFill>
                  <a:schemeClr val="accent3"/>
                </a:solidFill>
              </a:defRPr>
            </a:lvl4pPr>
          </a:lstStyle>
          <a:p>
            <a:pPr lvl="0"/>
            <a:r>
              <a:rPr lang="en-US" dirty="0"/>
              <a:t>Segment Name or Presenter Name and Title</a:t>
            </a:r>
          </a:p>
        </p:txBody>
      </p:sp>
      <p:sp>
        <p:nvSpPr>
          <p:cNvPr id="8" name="Text Placeholder 8">
            <a:extLst>
              <a:ext uri="{FF2B5EF4-FFF2-40B4-BE49-F238E27FC236}">
                <a16:creationId xmlns:a16="http://schemas.microsoft.com/office/drawing/2014/main" id="{1C2532E2-7E15-43C6-BD0B-0C2E786E4B20}"/>
              </a:ext>
            </a:extLst>
          </p:cNvPr>
          <p:cNvSpPr>
            <a:spLocks noGrp="1"/>
          </p:cNvSpPr>
          <p:nvPr>
            <p:ph type="body" sz="quarter" idx="13" hasCustomPrompt="1"/>
          </p:nvPr>
        </p:nvSpPr>
        <p:spPr>
          <a:xfrm>
            <a:off x="576074" y="6061370"/>
            <a:ext cx="2371725" cy="401782"/>
          </a:xfrm>
          <a:prstGeom prst="rect">
            <a:avLst/>
          </a:prstGeom>
        </p:spPr>
        <p:txBody>
          <a:bodyPr>
            <a:noAutofit/>
          </a:bodyPr>
          <a:lstStyle>
            <a:lvl1pPr marL="0" indent="0">
              <a:lnSpc>
                <a:spcPct val="100000"/>
              </a:lnSpc>
              <a:buNone/>
              <a:defRPr sz="2800">
                <a:solidFill>
                  <a:schemeClr val="tx1"/>
                </a:solidFill>
                <a:latin typeface="Arial" panose="020B0604020202020204" pitchFamily="34" charset="0"/>
                <a:cs typeface="Arial" panose="020B0604020202020204" pitchFamily="34" charset="0"/>
              </a:defRPr>
            </a:lvl1pPr>
            <a:lvl2pPr>
              <a:defRPr>
                <a:solidFill>
                  <a:schemeClr val="accent3"/>
                </a:solidFill>
              </a:defRPr>
            </a:lvl2pPr>
            <a:lvl3pPr>
              <a:defRPr>
                <a:solidFill>
                  <a:schemeClr val="accent3"/>
                </a:solidFill>
              </a:defRPr>
            </a:lvl3pPr>
            <a:lvl4pPr>
              <a:defRPr>
                <a:solidFill>
                  <a:schemeClr val="accent3"/>
                </a:solidFill>
              </a:defRPr>
            </a:lvl4pPr>
          </a:lstStyle>
          <a:p>
            <a:pPr lvl="0"/>
            <a:r>
              <a:rPr lang="en-US" dirty="0"/>
              <a:t>Date</a:t>
            </a:r>
          </a:p>
        </p:txBody>
      </p:sp>
      <p:pic>
        <p:nvPicPr>
          <p:cNvPr id="10" name="Picture 9">
            <a:extLst>
              <a:ext uri="{FF2B5EF4-FFF2-40B4-BE49-F238E27FC236}">
                <a16:creationId xmlns:a16="http://schemas.microsoft.com/office/drawing/2014/main" id="{361654F5-529D-CB40-B785-839C78946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4905" y="5925289"/>
            <a:ext cx="2377692" cy="408187"/>
          </a:xfrm>
          <a:prstGeom prst="rect">
            <a:avLst/>
          </a:prstGeom>
        </p:spPr>
      </p:pic>
    </p:spTree>
    <p:extLst>
      <p:ext uri="{BB962C8B-B14F-4D97-AF65-F5344CB8AC3E}">
        <p14:creationId xmlns:p14="http://schemas.microsoft.com/office/powerpoint/2010/main" val="1955932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eadline Breaker Orange">
    <p:bg>
      <p:bgPr>
        <a:solidFill>
          <a:schemeClr val="accent3"/>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4CCF717-9511-4324-B552-9D99BCE09028}"/>
              </a:ext>
            </a:extLst>
          </p:cNvPr>
          <p:cNvSpPr>
            <a:spLocks noGrp="1"/>
          </p:cNvSpPr>
          <p:nvPr>
            <p:ph type="body" sz="quarter" idx="11" hasCustomPrompt="1"/>
          </p:nvPr>
        </p:nvSpPr>
        <p:spPr>
          <a:xfrm>
            <a:off x="576072" y="868680"/>
            <a:ext cx="8001000" cy="5486400"/>
          </a:xfrm>
          <a:prstGeom prst="rect">
            <a:avLst/>
          </a:prstGeom>
        </p:spPr>
        <p:txBody>
          <a:bodyPr anchor="ctr">
            <a:noAutofit/>
          </a:bodyPr>
          <a:lstStyle>
            <a:lvl1pPr marL="6350" indent="-6350" algn="l" defTabSz="914400" rtl="0" eaLnBrk="1" latinLnBrk="0" hangingPunct="1">
              <a:lnSpc>
                <a:spcPct val="80000"/>
              </a:lnSpc>
              <a:spcBef>
                <a:spcPct val="0"/>
              </a:spcBef>
              <a:spcAft>
                <a:spcPts val="0"/>
              </a:spcAft>
              <a:buNone/>
              <a:tabLst/>
              <a:defRPr lang="en-US" sz="8200" b="0" kern="1200" dirty="0" smtClean="0">
                <a:solidFill>
                  <a:schemeClr val="bg1"/>
                </a:solidFill>
                <a:latin typeface="Georgia" panose="02040502050405020303" pitchFamily="18" charset="0"/>
                <a:ea typeface="+mj-ea"/>
                <a:cs typeface="+mj-cs"/>
              </a:defRPr>
            </a:lvl1pPr>
            <a:lvl2pPr marL="520700" indent="-520700" algn="l" defTabSz="914400" rtl="0" eaLnBrk="1" latinLnBrk="0" hangingPunct="1">
              <a:lnSpc>
                <a:spcPct val="125000"/>
              </a:lnSpc>
              <a:spcBef>
                <a:spcPct val="0"/>
              </a:spcBef>
              <a:buFont typeface="+mj-lt"/>
              <a:buAutoNum type="arabicPeriod"/>
              <a:defRPr lang="en-US" sz="4000" kern="1200" dirty="0" smtClean="0">
                <a:solidFill>
                  <a:schemeClr val="bg1"/>
                </a:solidFill>
                <a:latin typeface="Georgia" panose="02040502050405020303" pitchFamily="18" charset="0"/>
                <a:ea typeface="+mj-ea"/>
                <a:cs typeface="+mj-cs"/>
              </a:defRPr>
            </a:lvl2pPr>
            <a:lvl3pPr marL="569913"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3pPr>
            <a:lvl4pPr marL="858837"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4pPr>
            <a:lvl5pPr marL="1144587" indent="0" algn="l" defTabSz="914400" rtl="0" eaLnBrk="1" latinLnBrk="0" hangingPunct="1">
              <a:lnSpc>
                <a:spcPct val="90000"/>
              </a:lnSpc>
              <a:spcBef>
                <a:spcPct val="0"/>
              </a:spcBef>
              <a:buNone/>
              <a:defRPr lang="en-US" sz="2500" kern="1200" dirty="0">
                <a:solidFill>
                  <a:schemeClr val="bg1"/>
                </a:solidFill>
                <a:latin typeface="Georgia" panose="02040502050405020303" pitchFamily="18" charset="0"/>
                <a:ea typeface="+mj-ea"/>
                <a:cs typeface="+mj-cs"/>
              </a:defRPr>
            </a:lvl5pPr>
          </a:lstStyle>
          <a:p>
            <a:pPr lvl="0"/>
            <a:r>
              <a:rPr lang="en-US" dirty="0"/>
              <a:t>Headline</a:t>
            </a:r>
          </a:p>
          <a:p>
            <a:pPr lvl="0"/>
            <a:r>
              <a:rPr lang="en-US" dirty="0"/>
              <a:t>Breaker</a:t>
            </a:r>
          </a:p>
        </p:txBody>
      </p:sp>
      <p:pic>
        <p:nvPicPr>
          <p:cNvPr id="5" name="Logo">
            <a:extLst>
              <a:ext uri="{FF2B5EF4-FFF2-40B4-BE49-F238E27FC236}">
                <a16:creationId xmlns:a16="http://schemas.microsoft.com/office/drawing/2014/main" id="{E617A5A7-4C1C-A34D-BAD0-B38DA1746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4330" y="459719"/>
            <a:ext cx="1594186" cy="273680"/>
          </a:xfrm>
          <a:prstGeom prst="rect">
            <a:avLst/>
          </a:prstGeom>
        </p:spPr>
      </p:pic>
      <p:cxnSp>
        <p:nvCxnSpPr>
          <p:cNvPr id="7" name="Straight Connector 6">
            <a:extLst>
              <a:ext uri="{FF2B5EF4-FFF2-40B4-BE49-F238E27FC236}">
                <a16:creationId xmlns:a16="http://schemas.microsoft.com/office/drawing/2014/main" id="{367B50E7-1CF8-494C-94ED-1A0F49B7C1F5}"/>
              </a:ext>
            </a:extLst>
          </p:cNvPr>
          <p:cNvCxnSpPr>
            <a:cxnSpLocks/>
          </p:cNvCxnSpPr>
          <p:nvPr/>
        </p:nvCxnSpPr>
        <p:spPr>
          <a:xfrm>
            <a:off x="8166102" y="6269376"/>
            <a:ext cx="26531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367EE1A-E865-BA4F-AAA5-D5536A5901DD}"/>
              </a:ext>
            </a:extLst>
          </p:cNvPr>
          <p:cNvSpPr txBox="1"/>
          <p:nvPr/>
        </p:nvSpPr>
        <p:spPr>
          <a:xfrm>
            <a:off x="8491377" y="6176963"/>
            <a:ext cx="156731" cy="153888"/>
          </a:xfrm>
          <a:prstGeom prst="rect">
            <a:avLst/>
          </a:prstGeom>
          <a:noFill/>
        </p:spPr>
        <p:txBody>
          <a:bodyPr wrap="none" lIns="0" tIns="0" rIns="0" bIns="0" rtlCol="0">
            <a:spAutoFit/>
          </a:bodyPr>
          <a:lstStyle/>
          <a:p>
            <a:pPr algn="r"/>
            <a:fld id="{2312E2A4-42B5-40D8-AA87-248D1D96FAB3}" type="slidenum">
              <a:rPr lang="en-US" sz="1000" smtClean="0">
                <a:solidFill>
                  <a:srgbClr val="FFFFFF"/>
                </a:solidFill>
                <a:latin typeface="+mn-lt"/>
              </a:rPr>
              <a:pPr algn="r"/>
              <a:t>‹#›</a:t>
            </a:fld>
            <a:endParaRPr lang="en-US" sz="1800" dirty="0">
              <a:solidFill>
                <a:srgbClr val="FFFFFF"/>
              </a:solidFill>
              <a:latin typeface="+mn-lt"/>
            </a:endParaRPr>
          </a:p>
        </p:txBody>
      </p:sp>
      <p:sp>
        <p:nvSpPr>
          <p:cNvPr id="10" name="TextBox 9">
            <a:extLst>
              <a:ext uri="{FF2B5EF4-FFF2-40B4-BE49-F238E27FC236}">
                <a16:creationId xmlns:a16="http://schemas.microsoft.com/office/drawing/2014/main" id="{5129C90B-EDD3-814C-B753-B10B375EE7CC}"/>
              </a:ext>
            </a:extLst>
          </p:cNvPr>
          <p:cNvSpPr txBox="1"/>
          <p:nvPr/>
        </p:nvSpPr>
        <p:spPr>
          <a:xfrm>
            <a:off x="6543365" y="6365346"/>
            <a:ext cx="2104743" cy="115416"/>
          </a:xfrm>
          <a:prstGeom prst="rect">
            <a:avLst/>
          </a:prstGeom>
          <a:noFill/>
        </p:spPr>
        <p:txBody>
          <a:bodyPr wrap="none" lIns="0" tIns="0" rIns="0" bIns="0" rtlCol="0">
            <a:spAutoFit/>
          </a:bodyPr>
          <a:lstStyle/>
          <a:p>
            <a:pPr algn="r"/>
            <a:r>
              <a:rPr lang="en-US" sz="750" b="0" i="0" u="none" strike="noStrike" kern="1200" baseline="0" dirty="0">
                <a:solidFill>
                  <a:schemeClr val="bg2"/>
                </a:solidFill>
                <a:latin typeface="Franklin Gothic Book" panose="020B0503020102020204" pitchFamily="34" charset="0"/>
                <a:ea typeface="+mn-ea"/>
                <a:cs typeface="+mn-cs"/>
              </a:rPr>
              <a:t>© 2019 The Joint Commission. All Rights Reserved.</a:t>
            </a:r>
            <a:endParaRPr lang="en-US" sz="750" dirty="0">
              <a:solidFill>
                <a:schemeClr val="bg2"/>
              </a:solidFill>
              <a:latin typeface="Franklin Gothic Book" panose="020B0503020102020204" pitchFamily="34" charset="0"/>
            </a:endParaRPr>
          </a:p>
        </p:txBody>
      </p:sp>
    </p:spTree>
    <p:extLst>
      <p:ext uri="{BB962C8B-B14F-4D97-AF65-F5344CB8AC3E}">
        <p14:creationId xmlns:p14="http://schemas.microsoft.com/office/powerpoint/2010/main" val="3567041153"/>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Headline Breaker Med Blue">
    <p:bg>
      <p:bgPr>
        <a:solidFill>
          <a:schemeClr val="accent6"/>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4CCF717-9511-4324-B552-9D99BCE09028}"/>
              </a:ext>
            </a:extLst>
          </p:cNvPr>
          <p:cNvSpPr>
            <a:spLocks noGrp="1"/>
          </p:cNvSpPr>
          <p:nvPr>
            <p:ph type="body" sz="quarter" idx="11" hasCustomPrompt="1"/>
          </p:nvPr>
        </p:nvSpPr>
        <p:spPr>
          <a:xfrm>
            <a:off x="571500" y="868680"/>
            <a:ext cx="8001000" cy="5486400"/>
          </a:xfrm>
          <a:prstGeom prst="rect">
            <a:avLst/>
          </a:prstGeom>
        </p:spPr>
        <p:txBody>
          <a:bodyPr anchor="ctr">
            <a:noAutofit/>
          </a:bodyPr>
          <a:lstStyle>
            <a:lvl1pPr marL="6350" indent="-6350" algn="l" defTabSz="914400" rtl="0" eaLnBrk="1" latinLnBrk="0" hangingPunct="1">
              <a:lnSpc>
                <a:spcPct val="80000"/>
              </a:lnSpc>
              <a:spcBef>
                <a:spcPct val="0"/>
              </a:spcBef>
              <a:spcAft>
                <a:spcPts val="0"/>
              </a:spcAft>
              <a:buNone/>
              <a:tabLst/>
              <a:defRPr lang="en-US" sz="8200" b="0" kern="1200" dirty="0" smtClean="0">
                <a:solidFill>
                  <a:schemeClr val="bg1"/>
                </a:solidFill>
                <a:latin typeface="Georgia" panose="02040502050405020303" pitchFamily="18" charset="0"/>
                <a:ea typeface="+mj-ea"/>
                <a:cs typeface="+mj-cs"/>
              </a:defRPr>
            </a:lvl1pPr>
            <a:lvl2pPr marL="520700" indent="-520700" algn="l" defTabSz="914400" rtl="0" eaLnBrk="1" latinLnBrk="0" hangingPunct="1">
              <a:lnSpc>
                <a:spcPct val="125000"/>
              </a:lnSpc>
              <a:spcBef>
                <a:spcPct val="0"/>
              </a:spcBef>
              <a:buFont typeface="+mj-lt"/>
              <a:buAutoNum type="arabicPeriod"/>
              <a:defRPr lang="en-US" sz="4000" kern="1200" dirty="0" smtClean="0">
                <a:solidFill>
                  <a:schemeClr val="bg1"/>
                </a:solidFill>
                <a:latin typeface="Georgia" panose="02040502050405020303" pitchFamily="18" charset="0"/>
                <a:ea typeface="+mj-ea"/>
                <a:cs typeface="+mj-cs"/>
              </a:defRPr>
            </a:lvl2pPr>
            <a:lvl3pPr marL="569913"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3pPr>
            <a:lvl4pPr marL="858837"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4pPr>
            <a:lvl5pPr marL="1144587" indent="0" algn="l" defTabSz="914400" rtl="0" eaLnBrk="1" latinLnBrk="0" hangingPunct="1">
              <a:lnSpc>
                <a:spcPct val="90000"/>
              </a:lnSpc>
              <a:spcBef>
                <a:spcPct val="0"/>
              </a:spcBef>
              <a:buNone/>
              <a:defRPr lang="en-US" sz="2500" kern="1200" dirty="0">
                <a:solidFill>
                  <a:schemeClr val="bg1"/>
                </a:solidFill>
                <a:latin typeface="Georgia" panose="02040502050405020303" pitchFamily="18" charset="0"/>
                <a:ea typeface="+mj-ea"/>
                <a:cs typeface="+mj-cs"/>
              </a:defRPr>
            </a:lvl5pPr>
          </a:lstStyle>
          <a:p>
            <a:pPr lvl="0"/>
            <a:r>
              <a:rPr lang="en-US" dirty="0"/>
              <a:t>Headline</a:t>
            </a:r>
          </a:p>
          <a:p>
            <a:pPr lvl="0"/>
            <a:r>
              <a:rPr lang="en-US" dirty="0"/>
              <a:t>Breaker</a:t>
            </a:r>
          </a:p>
        </p:txBody>
      </p:sp>
      <p:pic>
        <p:nvPicPr>
          <p:cNvPr id="4" name="Logo">
            <a:extLst>
              <a:ext uri="{FF2B5EF4-FFF2-40B4-BE49-F238E27FC236}">
                <a16:creationId xmlns:a16="http://schemas.microsoft.com/office/drawing/2014/main" id="{D390458F-E6B5-8243-9F13-C0BA1F95C3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4330" y="459719"/>
            <a:ext cx="1594186" cy="273680"/>
          </a:xfrm>
          <a:prstGeom prst="rect">
            <a:avLst/>
          </a:prstGeom>
        </p:spPr>
      </p:pic>
      <p:cxnSp>
        <p:nvCxnSpPr>
          <p:cNvPr id="5" name="Straight Connector 4">
            <a:extLst>
              <a:ext uri="{FF2B5EF4-FFF2-40B4-BE49-F238E27FC236}">
                <a16:creationId xmlns:a16="http://schemas.microsoft.com/office/drawing/2014/main" id="{4C9B21F3-6128-3B4B-A602-695CCF93EF06}"/>
              </a:ext>
            </a:extLst>
          </p:cNvPr>
          <p:cNvCxnSpPr>
            <a:cxnSpLocks/>
          </p:cNvCxnSpPr>
          <p:nvPr/>
        </p:nvCxnSpPr>
        <p:spPr>
          <a:xfrm>
            <a:off x="8166102" y="6269376"/>
            <a:ext cx="26531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DAE3442-1FA9-B14A-A82A-775BDE0A0AF6}"/>
              </a:ext>
            </a:extLst>
          </p:cNvPr>
          <p:cNvSpPr txBox="1"/>
          <p:nvPr/>
        </p:nvSpPr>
        <p:spPr>
          <a:xfrm>
            <a:off x="8491377" y="6176963"/>
            <a:ext cx="156731" cy="153888"/>
          </a:xfrm>
          <a:prstGeom prst="rect">
            <a:avLst/>
          </a:prstGeom>
          <a:noFill/>
        </p:spPr>
        <p:txBody>
          <a:bodyPr wrap="none" lIns="0" tIns="0" rIns="0" bIns="0" rtlCol="0">
            <a:spAutoFit/>
          </a:bodyPr>
          <a:lstStyle/>
          <a:p>
            <a:pPr algn="r"/>
            <a:fld id="{2312E2A4-42B5-40D8-AA87-248D1D96FAB3}" type="slidenum">
              <a:rPr lang="en-US" sz="1000" smtClean="0">
                <a:solidFill>
                  <a:srgbClr val="FFFFFF"/>
                </a:solidFill>
                <a:latin typeface="+mn-lt"/>
              </a:rPr>
              <a:pPr algn="r"/>
              <a:t>‹#›</a:t>
            </a:fld>
            <a:endParaRPr lang="en-US" sz="1800" dirty="0">
              <a:solidFill>
                <a:srgbClr val="FFFFFF"/>
              </a:solidFill>
              <a:latin typeface="+mn-lt"/>
            </a:endParaRPr>
          </a:p>
        </p:txBody>
      </p:sp>
      <p:sp>
        <p:nvSpPr>
          <p:cNvPr id="7" name="TextBox 6">
            <a:extLst>
              <a:ext uri="{FF2B5EF4-FFF2-40B4-BE49-F238E27FC236}">
                <a16:creationId xmlns:a16="http://schemas.microsoft.com/office/drawing/2014/main" id="{8B32FC4E-EF3A-584F-A938-0D86BAC7BF78}"/>
              </a:ext>
            </a:extLst>
          </p:cNvPr>
          <p:cNvSpPr txBox="1"/>
          <p:nvPr/>
        </p:nvSpPr>
        <p:spPr>
          <a:xfrm>
            <a:off x="6543365" y="6365346"/>
            <a:ext cx="2104743" cy="115416"/>
          </a:xfrm>
          <a:prstGeom prst="rect">
            <a:avLst/>
          </a:prstGeom>
          <a:noFill/>
        </p:spPr>
        <p:txBody>
          <a:bodyPr wrap="none" lIns="0" tIns="0" rIns="0" bIns="0" rtlCol="0">
            <a:spAutoFit/>
          </a:bodyPr>
          <a:lstStyle/>
          <a:p>
            <a:pPr algn="r"/>
            <a:r>
              <a:rPr lang="en-US" sz="750" b="0" i="0" u="none" strike="noStrike" kern="1200" baseline="0" dirty="0">
                <a:solidFill>
                  <a:schemeClr val="bg2"/>
                </a:solidFill>
                <a:latin typeface="Franklin Gothic Book" panose="020B0503020102020204" pitchFamily="34" charset="0"/>
                <a:ea typeface="+mn-ea"/>
                <a:cs typeface="+mn-cs"/>
              </a:rPr>
              <a:t>© 2019 The Joint Commission. All Rights Reserved.</a:t>
            </a:r>
            <a:endParaRPr lang="en-US" sz="750" dirty="0">
              <a:solidFill>
                <a:schemeClr val="bg2"/>
              </a:solidFill>
              <a:latin typeface="Franklin Gothic Book" panose="020B0503020102020204" pitchFamily="34" charset="0"/>
            </a:endParaRPr>
          </a:p>
        </p:txBody>
      </p:sp>
    </p:spTree>
    <p:extLst>
      <p:ext uri="{BB962C8B-B14F-4D97-AF65-F5344CB8AC3E}">
        <p14:creationId xmlns:p14="http://schemas.microsoft.com/office/powerpoint/2010/main" val="390090592"/>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Headline Breaker White">
    <p:bg>
      <p:bgPr>
        <a:solidFill>
          <a:schemeClr val="bg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4CCF717-9511-4324-B552-9D99BCE09028}"/>
              </a:ext>
            </a:extLst>
          </p:cNvPr>
          <p:cNvSpPr>
            <a:spLocks noGrp="1"/>
          </p:cNvSpPr>
          <p:nvPr>
            <p:ph type="body" sz="quarter" idx="11" hasCustomPrompt="1"/>
          </p:nvPr>
        </p:nvSpPr>
        <p:spPr>
          <a:xfrm>
            <a:off x="576072" y="868680"/>
            <a:ext cx="8001000" cy="5486400"/>
          </a:xfrm>
          <a:prstGeom prst="rect">
            <a:avLst/>
          </a:prstGeom>
        </p:spPr>
        <p:txBody>
          <a:bodyPr anchor="ctr">
            <a:noAutofit/>
          </a:bodyPr>
          <a:lstStyle>
            <a:lvl1pPr marL="6350" indent="-6350" algn="l" defTabSz="914400" rtl="0" eaLnBrk="1" latinLnBrk="0" hangingPunct="1">
              <a:lnSpc>
                <a:spcPct val="80000"/>
              </a:lnSpc>
              <a:spcBef>
                <a:spcPct val="0"/>
              </a:spcBef>
              <a:spcAft>
                <a:spcPts val="0"/>
              </a:spcAft>
              <a:buNone/>
              <a:tabLst/>
              <a:defRPr lang="en-US" sz="8200" b="0" kern="1200" dirty="0" smtClean="0">
                <a:solidFill>
                  <a:schemeClr val="tx2"/>
                </a:solidFill>
                <a:latin typeface="Georgia" panose="02040502050405020303" pitchFamily="18" charset="0"/>
                <a:ea typeface="+mj-ea"/>
                <a:cs typeface="+mj-cs"/>
              </a:defRPr>
            </a:lvl1pPr>
            <a:lvl2pPr marL="520700" indent="-520700" algn="l" defTabSz="914400" rtl="0" eaLnBrk="1" latinLnBrk="0" hangingPunct="1">
              <a:lnSpc>
                <a:spcPct val="125000"/>
              </a:lnSpc>
              <a:spcBef>
                <a:spcPct val="0"/>
              </a:spcBef>
              <a:buFont typeface="+mj-lt"/>
              <a:buAutoNum type="arabicPeriod"/>
              <a:defRPr lang="en-US" sz="4000" kern="1200" dirty="0" smtClean="0">
                <a:solidFill>
                  <a:schemeClr val="bg1"/>
                </a:solidFill>
                <a:latin typeface="Georgia" panose="02040502050405020303" pitchFamily="18" charset="0"/>
                <a:ea typeface="+mj-ea"/>
                <a:cs typeface="+mj-cs"/>
              </a:defRPr>
            </a:lvl2pPr>
            <a:lvl3pPr marL="569913"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3pPr>
            <a:lvl4pPr marL="858837"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4pPr>
            <a:lvl5pPr marL="1144587" indent="0" algn="l" defTabSz="914400" rtl="0" eaLnBrk="1" latinLnBrk="0" hangingPunct="1">
              <a:lnSpc>
                <a:spcPct val="90000"/>
              </a:lnSpc>
              <a:spcBef>
                <a:spcPct val="0"/>
              </a:spcBef>
              <a:buNone/>
              <a:defRPr lang="en-US" sz="2500" kern="1200" dirty="0">
                <a:solidFill>
                  <a:schemeClr val="bg1"/>
                </a:solidFill>
                <a:latin typeface="Georgia" panose="02040502050405020303" pitchFamily="18" charset="0"/>
                <a:ea typeface="+mj-ea"/>
                <a:cs typeface="+mj-cs"/>
              </a:defRPr>
            </a:lvl5pPr>
          </a:lstStyle>
          <a:p>
            <a:pPr lvl="0"/>
            <a:r>
              <a:rPr lang="en-US" dirty="0"/>
              <a:t>Headline</a:t>
            </a:r>
          </a:p>
          <a:p>
            <a:pPr lvl="0"/>
            <a:r>
              <a:rPr lang="en-US" dirty="0"/>
              <a:t>Breaker</a:t>
            </a:r>
          </a:p>
        </p:txBody>
      </p:sp>
      <p:pic>
        <p:nvPicPr>
          <p:cNvPr id="5" name="Logo">
            <a:extLst>
              <a:ext uri="{FF2B5EF4-FFF2-40B4-BE49-F238E27FC236}">
                <a16:creationId xmlns:a16="http://schemas.microsoft.com/office/drawing/2014/main" id="{D61DA8CA-683E-F143-B312-4687CE8D8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4329" y="459719"/>
            <a:ext cx="1594189" cy="273680"/>
          </a:xfrm>
          <a:prstGeom prst="rect">
            <a:avLst/>
          </a:prstGeom>
        </p:spPr>
      </p:pic>
      <p:cxnSp>
        <p:nvCxnSpPr>
          <p:cNvPr id="10" name="Straight Connector 9">
            <a:extLst>
              <a:ext uri="{FF2B5EF4-FFF2-40B4-BE49-F238E27FC236}">
                <a16:creationId xmlns:a16="http://schemas.microsoft.com/office/drawing/2014/main" id="{D3B690EF-7EAA-854D-B932-7BFF7D91CE3E}"/>
              </a:ext>
            </a:extLst>
          </p:cNvPr>
          <p:cNvCxnSpPr>
            <a:cxnSpLocks/>
          </p:cNvCxnSpPr>
          <p:nvPr/>
        </p:nvCxnSpPr>
        <p:spPr>
          <a:xfrm>
            <a:off x="8166102" y="6269376"/>
            <a:ext cx="2653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765B307-1FF7-774A-82BE-0ABDEB96D178}"/>
              </a:ext>
            </a:extLst>
          </p:cNvPr>
          <p:cNvSpPr txBox="1"/>
          <p:nvPr/>
        </p:nvSpPr>
        <p:spPr>
          <a:xfrm>
            <a:off x="8518265" y="6176963"/>
            <a:ext cx="129843" cy="153888"/>
          </a:xfrm>
          <a:prstGeom prst="rect">
            <a:avLst/>
          </a:prstGeom>
          <a:noFill/>
        </p:spPr>
        <p:txBody>
          <a:bodyPr wrap="none" lIns="0" tIns="0" rIns="0" bIns="0" rtlCol="0">
            <a:spAutoFit/>
          </a:bodyPr>
          <a:lstStyle/>
          <a:p>
            <a:pPr algn="r"/>
            <a:fld id="{2312E2A4-42B5-40D8-AA87-248D1D96FAB3}" type="slidenum">
              <a:rPr lang="en-US" sz="1000" smtClean="0">
                <a:solidFill>
                  <a:schemeClr val="tx1"/>
                </a:solidFill>
                <a:latin typeface="Franklin Gothic Book" panose="020B0503020102020204" pitchFamily="34" charset="0"/>
              </a:rPr>
              <a:pPr algn="r"/>
              <a:t>‹#›</a:t>
            </a:fld>
            <a:endParaRPr lang="en-US" sz="1800" dirty="0">
              <a:solidFill>
                <a:schemeClr val="tx1"/>
              </a:solidFill>
              <a:latin typeface="Franklin Gothic Book" panose="020B0503020102020204" pitchFamily="34" charset="0"/>
            </a:endParaRPr>
          </a:p>
        </p:txBody>
      </p:sp>
      <p:sp>
        <p:nvSpPr>
          <p:cNvPr id="12" name="TextBox 11">
            <a:extLst>
              <a:ext uri="{FF2B5EF4-FFF2-40B4-BE49-F238E27FC236}">
                <a16:creationId xmlns:a16="http://schemas.microsoft.com/office/drawing/2014/main" id="{0D817655-DBEF-5542-9262-1BA1DAE2DEBA}"/>
              </a:ext>
            </a:extLst>
          </p:cNvPr>
          <p:cNvSpPr txBox="1"/>
          <p:nvPr/>
        </p:nvSpPr>
        <p:spPr>
          <a:xfrm>
            <a:off x="6543365" y="6365346"/>
            <a:ext cx="2104743" cy="115416"/>
          </a:xfrm>
          <a:prstGeom prst="rect">
            <a:avLst/>
          </a:prstGeom>
          <a:noFill/>
        </p:spPr>
        <p:txBody>
          <a:bodyPr wrap="none" lIns="0" tIns="0" rIns="0" bIns="0" rtlCol="0">
            <a:spAutoFit/>
          </a:bodyPr>
          <a:lstStyle/>
          <a:p>
            <a:pPr algn="r"/>
            <a:r>
              <a:rPr lang="en-US" sz="750" b="0" i="0" u="none" strike="noStrike" kern="1200" baseline="0" dirty="0">
                <a:solidFill>
                  <a:schemeClr val="bg2"/>
                </a:solidFill>
                <a:latin typeface="Franklin Gothic Book" panose="020B0503020102020204" pitchFamily="34" charset="0"/>
                <a:ea typeface="+mn-ea"/>
                <a:cs typeface="+mn-cs"/>
              </a:rPr>
              <a:t>© 2019 The Joint Commission. All Rights Reserved.</a:t>
            </a:r>
            <a:endParaRPr lang="en-US" sz="750" dirty="0">
              <a:solidFill>
                <a:schemeClr val="bg2"/>
              </a:solidFill>
              <a:latin typeface="Franklin Gothic Book" panose="020B0503020102020204" pitchFamily="34" charset="0"/>
            </a:endParaRPr>
          </a:p>
        </p:txBody>
      </p:sp>
    </p:spTree>
    <p:extLst>
      <p:ext uri="{BB962C8B-B14F-4D97-AF65-F5344CB8AC3E}">
        <p14:creationId xmlns:p14="http://schemas.microsoft.com/office/powerpoint/2010/main" val="334148177"/>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ext - Bullet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4CCF717-9511-4324-B552-9D99BCE09028}"/>
              </a:ext>
            </a:extLst>
          </p:cNvPr>
          <p:cNvSpPr>
            <a:spLocks noGrp="1"/>
          </p:cNvSpPr>
          <p:nvPr>
            <p:ph type="body" sz="quarter" idx="11" hasCustomPrompt="1"/>
          </p:nvPr>
        </p:nvSpPr>
        <p:spPr>
          <a:xfrm>
            <a:off x="571500" y="1676400"/>
            <a:ext cx="8001000" cy="4530270"/>
          </a:xfrm>
        </p:spPr>
        <p:txBody>
          <a:bodyPr/>
          <a:lstStyle>
            <a:lvl1pPr>
              <a:spcBef>
                <a:spcPts val="0"/>
              </a:spcBef>
              <a:defRPr>
                <a:latin typeface="Franklin Gothic Book" panose="020B0503020102020204" pitchFamily="34" charset="0"/>
              </a:defRPr>
            </a:lvl1pPr>
            <a:lvl2pPr>
              <a:spcBef>
                <a:spcPts val="0"/>
              </a:spcBef>
              <a:defRPr>
                <a:latin typeface="Franklin Gothic Book" panose="020B0503020102020204" pitchFamily="34" charset="0"/>
              </a:defRPr>
            </a:lvl2pPr>
            <a:lvl3pPr>
              <a:spcBef>
                <a:spcPts val="0"/>
              </a:spcBef>
              <a:defRPr>
                <a:latin typeface="Franklin Gothic Book" panose="020B0503020102020204" pitchFamily="34" charset="0"/>
              </a:defRPr>
            </a:lvl3pPr>
            <a:lvl4pPr marL="804863" indent="-228600">
              <a:spcBef>
                <a:spcPts val="0"/>
              </a:spcBef>
              <a:tabLst/>
              <a:defRPr>
                <a:latin typeface="Franklin Gothic Book" panose="020B0503020102020204" pitchFamily="34" charset="0"/>
              </a:defRPr>
            </a:lvl4pPr>
            <a:lvl5pPr>
              <a:spcBef>
                <a:spcPts val="0"/>
              </a:spcBef>
              <a:defRPr>
                <a:latin typeface="Franklin Gothic Book" panose="020B050302010202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19795904-85F9-4714-852B-9A454A06C805}"/>
              </a:ext>
            </a:extLst>
          </p:cNvPr>
          <p:cNvSpPr>
            <a:spLocks noGrp="1"/>
          </p:cNvSpPr>
          <p:nvPr>
            <p:ph type="body" sz="quarter" idx="10" hasCustomPrompt="1"/>
          </p:nvPr>
        </p:nvSpPr>
        <p:spPr>
          <a:xfrm>
            <a:off x="571500" y="467501"/>
            <a:ext cx="6172200" cy="334474"/>
          </a:xfrm>
        </p:spPr>
        <p:txBody>
          <a:bodyPr>
            <a:noAutofit/>
          </a:bodyPr>
          <a:lstStyle>
            <a:lvl1pPr marL="0" indent="0">
              <a:spcAft>
                <a:spcPts val="0"/>
              </a:spcAft>
              <a:buNone/>
              <a:defRPr lang="en-US" sz="20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dirty="0"/>
              <a:t>Section Header</a:t>
            </a:r>
          </a:p>
        </p:txBody>
      </p:sp>
      <p:sp>
        <p:nvSpPr>
          <p:cNvPr id="10" name="Text Placeholder 7"/>
          <p:cNvSpPr>
            <a:spLocks noGrp="1"/>
          </p:cNvSpPr>
          <p:nvPr>
            <p:ph type="body" sz="quarter" idx="12" hasCustomPrompt="1"/>
          </p:nvPr>
        </p:nvSpPr>
        <p:spPr>
          <a:xfrm>
            <a:off x="571500" y="777240"/>
            <a:ext cx="6172200" cy="342396"/>
          </a:xfrm>
        </p:spPr>
        <p:txBody>
          <a:bodyPr/>
          <a:lstStyle>
            <a:lvl1pPr marL="0" indent="0">
              <a:buNone/>
              <a:defRPr sz="1300">
                <a:solidFill>
                  <a:schemeClr val="accent3"/>
                </a:solidFill>
                <a:latin typeface="Franklin Gothic Book" panose="020B0503020102020204" pitchFamily="34" charset="0"/>
              </a:defRPr>
            </a:lvl1pPr>
          </a:lstStyle>
          <a:p>
            <a:pPr lvl="0"/>
            <a:r>
              <a:rPr lang="en-US" dirty="0"/>
              <a:t>Optional Subhead</a:t>
            </a:r>
          </a:p>
        </p:txBody>
      </p:sp>
    </p:spTree>
    <p:extLst>
      <p:ext uri="{BB962C8B-B14F-4D97-AF65-F5344CB8AC3E}">
        <p14:creationId xmlns:p14="http://schemas.microsoft.com/office/powerpoint/2010/main" val="1217023127"/>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ext - Titl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1086787"/>
            <a:ext cx="8001000" cy="914400"/>
          </a:xfrm>
        </p:spPr>
        <p:txBody>
          <a:bodyPr/>
          <a:lstStyle>
            <a:lvl1pPr>
              <a:defRPr>
                <a:solidFill>
                  <a:schemeClr val="accent1"/>
                </a:solidFill>
              </a:defRPr>
            </a:lvl1pPr>
          </a:lstStyle>
          <a:p>
            <a:r>
              <a:rPr lang="en-US" dirty="0"/>
              <a:t>Click to edit Headline</a:t>
            </a:r>
          </a:p>
        </p:txBody>
      </p:sp>
      <p:sp>
        <p:nvSpPr>
          <p:cNvPr id="6" name="Text Placeholder 10">
            <a:extLst>
              <a:ext uri="{FF2B5EF4-FFF2-40B4-BE49-F238E27FC236}">
                <a16:creationId xmlns:a16="http://schemas.microsoft.com/office/drawing/2014/main" id="{40459803-74B8-4F1F-855C-15E89D268225}"/>
              </a:ext>
            </a:extLst>
          </p:cNvPr>
          <p:cNvSpPr>
            <a:spLocks noGrp="1"/>
          </p:cNvSpPr>
          <p:nvPr>
            <p:ph type="body" sz="quarter" idx="12"/>
          </p:nvPr>
        </p:nvSpPr>
        <p:spPr>
          <a:xfrm>
            <a:off x="576072" y="2194560"/>
            <a:ext cx="8001000" cy="3657600"/>
          </a:xfrm>
        </p:spPr>
        <p:txBody>
          <a:bodyPr/>
          <a:lstStyle>
            <a:lvl1pPr>
              <a:spcAft>
                <a:spcPts val="800"/>
              </a:spcAft>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a:extLst>
              <a:ext uri="{FF2B5EF4-FFF2-40B4-BE49-F238E27FC236}">
                <a16:creationId xmlns:a16="http://schemas.microsoft.com/office/drawing/2014/main" id="{19795904-85F9-4714-852B-9A454A06C805}"/>
              </a:ext>
            </a:extLst>
          </p:cNvPr>
          <p:cNvSpPr>
            <a:spLocks noGrp="1"/>
          </p:cNvSpPr>
          <p:nvPr>
            <p:ph type="body" sz="quarter" idx="10" hasCustomPrompt="1"/>
          </p:nvPr>
        </p:nvSpPr>
        <p:spPr>
          <a:xfrm>
            <a:off x="571500" y="467501"/>
            <a:ext cx="6172200" cy="334474"/>
          </a:xfrm>
        </p:spPr>
        <p:txBody>
          <a:bodyPr>
            <a:noAutofit/>
          </a:bodyPr>
          <a:lstStyle>
            <a:lvl1pPr marL="0" indent="0">
              <a:spcAft>
                <a:spcPts val="0"/>
              </a:spcAft>
              <a:buNone/>
              <a:defRPr lang="en-US" sz="20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dirty="0"/>
              <a:t>Section Header</a:t>
            </a:r>
          </a:p>
        </p:txBody>
      </p:sp>
    </p:spTree>
    <p:extLst>
      <p:ext uri="{BB962C8B-B14F-4D97-AF65-F5344CB8AC3E}">
        <p14:creationId xmlns:p14="http://schemas.microsoft.com/office/powerpoint/2010/main" val="2449708266"/>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3" hidden="1">
            <a:extLst>
              <a:ext uri="{FF2B5EF4-FFF2-40B4-BE49-F238E27FC236}">
                <a16:creationId xmlns:a16="http://schemas.microsoft.com/office/drawing/2014/main" id="{1B7F65A9-503A-4D11-8DE0-432C3E30C4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 Placeholder 4">
            <a:extLst>
              <a:ext uri="{FF2B5EF4-FFF2-40B4-BE49-F238E27FC236}">
                <a16:creationId xmlns:a16="http://schemas.microsoft.com/office/drawing/2014/main" id="{19795904-85F9-4714-852B-9A454A06C805}"/>
              </a:ext>
            </a:extLst>
          </p:cNvPr>
          <p:cNvSpPr>
            <a:spLocks noGrp="1"/>
          </p:cNvSpPr>
          <p:nvPr>
            <p:ph type="body" sz="quarter" idx="10" hasCustomPrompt="1"/>
          </p:nvPr>
        </p:nvSpPr>
        <p:spPr>
          <a:xfrm>
            <a:off x="571500" y="467500"/>
            <a:ext cx="6377940" cy="664615"/>
          </a:xfrm>
        </p:spPr>
        <p:txBody>
          <a:bodyPr>
            <a:noAutofit/>
          </a:bodyPr>
          <a:lstStyle>
            <a:lvl1pPr>
              <a:spcAft>
                <a:spcPts val="0"/>
              </a:spcAft>
              <a:defRPr lang="en-US" sz="18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dirty="0"/>
              <a:t>Section Header</a:t>
            </a:r>
          </a:p>
          <a:p>
            <a:pPr lvl="1"/>
            <a:r>
              <a:rPr lang="en-US" dirty="0"/>
              <a:t>Increase List Level for Optional Subhead</a:t>
            </a:r>
          </a:p>
        </p:txBody>
      </p:sp>
      <p:sp>
        <p:nvSpPr>
          <p:cNvPr id="9" name="Text Placeholder 8">
            <a:extLst>
              <a:ext uri="{FF2B5EF4-FFF2-40B4-BE49-F238E27FC236}">
                <a16:creationId xmlns:a16="http://schemas.microsoft.com/office/drawing/2014/main" id="{24CCF717-9511-4324-B552-9D99BCE09028}"/>
              </a:ext>
            </a:extLst>
          </p:cNvPr>
          <p:cNvSpPr>
            <a:spLocks noGrp="1"/>
          </p:cNvSpPr>
          <p:nvPr>
            <p:ph type="body" sz="quarter" idx="11" hasCustomPrompt="1"/>
          </p:nvPr>
        </p:nvSpPr>
        <p:spPr>
          <a:xfrm>
            <a:off x="571500" y="1676400"/>
            <a:ext cx="8001000" cy="4530270"/>
          </a:xfrm>
        </p:spPr>
        <p:txBody>
          <a:bodyPr/>
          <a:lstStyle>
            <a:lvl1pPr>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839686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Text - Titl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1086787"/>
            <a:ext cx="8001000" cy="914400"/>
          </a:xfrm>
        </p:spPr>
        <p:txBody>
          <a:bodyPr/>
          <a:lstStyle>
            <a:lvl1pPr>
              <a:defRPr>
                <a:solidFill>
                  <a:schemeClr val="accent1"/>
                </a:solidFill>
              </a:defRPr>
            </a:lvl1pPr>
          </a:lstStyle>
          <a:p>
            <a:r>
              <a:rPr lang="en-US" dirty="0"/>
              <a:t>Click to edit Headline</a:t>
            </a:r>
          </a:p>
        </p:txBody>
      </p:sp>
      <p:sp>
        <p:nvSpPr>
          <p:cNvPr id="6" name="Text Placeholder 10">
            <a:extLst>
              <a:ext uri="{FF2B5EF4-FFF2-40B4-BE49-F238E27FC236}">
                <a16:creationId xmlns:a16="http://schemas.microsoft.com/office/drawing/2014/main" id="{40459803-74B8-4F1F-855C-15E89D268225}"/>
              </a:ext>
            </a:extLst>
          </p:cNvPr>
          <p:cNvSpPr>
            <a:spLocks noGrp="1"/>
          </p:cNvSpPr>
          <p:nvPr>
            <p:ph type="body" sz="quarter" idx="12"/>
          </p:nvPr>
        </p:nvSpPr>
        <p:spPr>
          <a:xfrm>
            <a:off x="576072" y="2194560"/>
            <a:ext cx="8001000" cy="3657600"/>
          </a:xfrm>
        </p:spPr>
        <p:txBody>
          <a:bodyPr/>
          <a:lstStyle>
            <a:lvl1pPr>
              <a:spcAft>
                <a:spcPts val="800"/>
              </a:spcAf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a:extLst>
              <a:ext uri="{FF2B5EF4-FFF2-40B4-BE49-F238E27FC236}">
                <a16:creationId xmlns:a16="http://schemas.microsoft.com/office/drawing/2014/main" id="{19795904-85F9-4714-852B-9A454A06C805}"/>
              </a:ext>
            </a:extLst>
          </p:cNvPr>
          <p:cNvSpPr>
            <a:spLocks noGrp="1"/>
          </p:cNvSpPr>
          <p:nvPr>
            <p:ph type="body" sz="quarter" idx="10" hasCustomPrompt="1"/>
          </p:nvPr>
        </p:nvSpPr>
        <p:spPr>
          <a:xfrm>
            <a:off x="571500" y="467501"/>
            <a:ext cx="5850565" cy="334474"/>
          </a:xfrm>
        </p:spPr>
        <p:txBody>
          <a:bodyPr>
            <a:noAutofit/>
          </a:bodyPr>
          <a:lstStyle>
            <a:lvl1pPr marL="0" indent="0">
              <a:spcAft>
                <a:spcPts val="0"/>
              </a:spcAft>
              <a:buNone/>
              <a:defRPr lang="en-US" sz="20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dirty="0"/>
              <a:t>Section Header</a:t>
            </a:r>
          </a:p>
        </p:txBody>
      </p:sp>
    </p:spTree>
    <p:extLst>
      <p:ext uri="{BB962C8B-B14F-4D97-AF65-F5344CB8AC3E}">
        <p14:creationId xmlns:p14="http://schemas.microsoft.com/office/powerpoint/2010/main" val="3969245341"/>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4_Text - Title - Bullets">
    <p:spTree>
      <p:nvGrpSpPr>
        <p:cNvPr id="1" name=""/>
        <p:cNvGrpSpPr/>
        <p:nvPr/>
      </p:nvGrpSpPr>
      <p:grpSpPr>
        <a:xfrm>
          <a:off x="0" y="0"/>
          <a:ext cx="0" cy="0"/>
          <a:chOff x="0" y="0"/>
          <a:chExt cx="0" cy="0"/>
        </a:xfrm>
      </p:grpSpPr>
      <p:sp>
        <p:nvSpPr>
          <p:cNvPr id="2" name="Title 1"/>
          <p:cNvSpPr>
            <a:spLocks noGrp="1"/>
          </p:cNvSpPr>
          <p:nvPr>
            <p:ph type="title"/>
          </p:nvPr>
        </p:nvSpPr>
        <p:spPr>
          <a:xfrm>
            <a:off x="571500" y="1086787"/>
            <a:ext cx="8001000" cy="914400"/>
          </a:xfrm>
        </p:spPr>
        <p:txBody>
          <a:bodyPr/>
          <a:lstStyle/>
          <a:p>
            <a:r>
              <a:rPr lang="en-US"/>
              <a:t>Click to edit Master title style</a:t>
            </a:r>
            <a:endParaRPr lang="en-US" dirty="0"/>
          </a:p>
        </p:txBody>
      </p:sp>
      <p:sp>
        <p:nvSpPr>
          <p:cNvPr id="6" name="Text Placeholder 10">
            <a:extLst>
              <a:ext uri="{FF2B5EF4-FFF2-40B4-BE49-F238E27FC236}">
                <a16:creationId xmlns:a16="http://schemas.microsoft.com/office/drawing/2014/main" id="{40459803-74B8-4F1F-855C-15E89D268225}"/>
              </a:ext>
            </a:extLst>
          </p:cNvPr>
          <p:cNvSpPr>
            <a:spLocks noGrp="1"/>
          </p:cNvSpPr>
          <p:nvPr>
            <p:ph type="body" sz="quarter" idx="12"/>
          </p:nvPr>
        </p:nvSpPr>
        <p:spPr>
          <a:xfrm>
            <a:off x="576072" y="2194560"/>
            <a:ext cx="8001000" cy="3657600"/>
          </a:xfrm>
        </p:spPr>
        <p:txBody>
          <a:bodyPr/>
          <a:lstStyle>
            <a:lvl1pPr>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a:extLst>
              <a:ext uri="{FF2B5EF4-FFF2-40B4-BE49-F238E27FC236}">
                <a16:creationId xmlns:a16="http://schemas.microsoft.com/office/drawing/2014/main" id="{19795904-85F9-4714-852B-9A454A06C805}"/>
              </a:ext>
            </a:extLst>
          </p:cNvPr>
          <p:cNvSpPr>
            <a:spLocks noGrp="1"/>
          </p:cNvSpPr>
          <p:nvPr>
            <p:ph type="body" sz="quarter" idx="10" hasCustomPrompt="1"/>
          </p:nvPr>
        </p:nvSpPr>
        <p:spPr>
          <a:xfrm>
            <a:off x="571500" y="467501"/>
            <a:ext cx="6172200" cy="334474"/>
          </a:xfrm>
        </p:spPr>
        <p:txBody>
          <a:bodyPr>
            <a:noAutofit/>
          </a:bodyPr>
          <a:lstStyle>
            <a:lvl1pPr>
              <a:spcAft>
                <a:spcPts val="0"/>
              </a:spcAft>
              <a:defRPr lang="en-US" sz="2100" kern="1200" dirty="0" smtClean="0">
                <a:solidFill>
                  <a:schemeClr val="tx2"/>
                </a:solidFill>
                <a:latin typeface="Georgia" panose="02040502050405020303" pitchFamily="18" charset="0"/>
                <a:ea typeface="+mj-ea"/>
                <a:cs typeface="+mj-cs"/>
              </a:defRPr>
            </a:lvl1pPr>
            <a:lvl2pPr marL="0" indent="0">
              <a:lnSpc>
                <a:spcPct val="100000"/>
              </a:lnSpc>
              <a:spcBef>
                <a:spcPts val="75"/>
              </a:spcBef>
              <a:buNone/>
              <a:defRPr lang="en-US" sz="975" kern="1200" dirty="0" smtClean="0">
                <a:solidFill>
                  <a:schemeClr val="accent3"/>
                </a:solidFill>
                <a:latin typeface="ITC Franklin Gothic Std Book" panose="020B0504030503020204" pitchFamily="34" charset="0"/>
                <a:ea typeface="+mj-ea"/>
                <a:cs typeface="+mj-cs"/>
              </a:defRPr>
            </a:lvl2pPr>
            <a:lvl3pPr>
              <a:defRPr lang="en-US" sz="1875" kern="1200" dirty="0" smtClean="0">
                <a:solidFill>
                  <a:schemeClr val="tx2"/>
                </a:solidFill>
                <a:latin typeface="Georgia" panose="02040502050405020303" pitchFamily="18" charset="0"/>
                <a:ea typeface="+mj-ea"/>
                <a:cs typeface="+mj-cs"/>
              </a:defRPr>
            </a:lvl3pPr>
            <a:lvl4pPr>
              <a:defRPr lang="en-US" sz="1875" kern="1200" dirty="0" smtClean="0">
                <a:solidFill>
                  <a:schemeClr val="tx2"/>
                </a:solidFill>
                <a:latin typeface="Georgia" panose="02040502050405020303" pitchFamily="18" charset="0"/>
                <a:ea typeface="+mj-ea"/>
                <a:cs typeface="+mj-cs"/>
              </a:defRPr>
            </a:lvl4pPr>
            <a:lvl5pPr>
              <a:defRPr lang="en-US" sz="1875" kern="1200" dirty="0">
                <a:solidFill>
                  <a:schemeClr val="tx2"/>
                </a:solidFill>
                <a:latin typeface="Georgia" panose="02040502050405020303" pitchFamily="18" charset="0"/>
                <a:ea typeface="+mj-ea"/>
                <a:cs typeface="+mj-cs"/>
              </a:defRPr>
            </a:lvl5pPr>
          </a:lstStyle>
          <a:p>
            <a:pPr lvl="0"/>
            <a:r>
              <a:rPr lang="en-US" dirty="0"/>
              <a:t>Section Header</a:t>
            </a:r>
          </a:p>
        </p:txBody>
      </p:sp>
    </p:spTree>
    <p:extLst>
      <p:ext uri="{BB962C8B-B14F-4D97-AF65-F5344CB8AC3E}">
        <p14:creationId xmlns:p14="http://schemas.microsoft.com/office/powerpoint/2010/main" val="2696300736"/>
      </p:ext>
    </p:extLst>
  </p:cSld>
  <p:clrMapOvr>
    <a:masterClrMapping/>
  </p:clrMapOvr>
  <p:hf hdr="0" dt="0"/>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ext - Title - 2 Columns Bullets">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4B03C3C-A30A-4795-946E-8302C9C777B1}"/>
              </a:ext>
            </a:extLst>
          </p:cNvPr>
          <p:cNvSpPr>
            <a:spLocks noGrp="1"/>
          </p:cNvSpPr>
          <p:nvPr>
            <p:ph type="title"/>
          </p:nvPr>
        </p:nvSpPr>
        <p:spPr/>
        <p:txBody>
          <a:bodyPr/>
          <a:lstStyle/>
          <a:p>
            <a:r>
              <a:rPr lang="en-US"/>
              <a:t>Click to edit Master title style</a:t>
            </a:r>
          </a:p>
        </p:txBody>
      </p:sp>
      <p:sp>
        <p:nvSpPr>
          <p:cNvPr id="11" name="Text Placeholder 10">
            <a:extLst>
              <a:ext uri="{FF2B5EF4-FFF2-40B4-BE49-F238E27FC236}">
                <a16:creationId xmlns:a16="http://schemas.microsoft.com/office/drawing/2014/main" id="{40459803-74B8-4F1F-855C-15E89D268225}"/>
              </a:ext>
            </a:extLst>
          </p:cNvPr>
          <p:cNvSpPr>
            <a:spLocks noGrp="1"/>
          </p:cNvSpPr>
          <p:nvPr>
            <p:ph type="body" sz="quarter" idx="11"/>
          </p:nvPr>
        </p:nvSpPr>
        <p:spPr>
          <a:xfrm>
            <a:off x="571504" y="2194560"/>
            <a:ext cx="3904343" cy="3314700"/>
          </a:xfr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0">
            <a:extLst>
              <a:ext uri="{FF2B5EF4-FFF2-40B4-BE49-F238E27FC236}">
                <a16:creationId xmlns:a16="http://schemas.microsoft.com/office/drawing/2014/main" id="{62A3375C-A98F-4BD5-9BFB-DA18ABFF8047}"/>
              </a:ext>
            </a:extLst>
          </p:cNvPr>
          <p:cNvSpPr>
            <a:spLocks noGrp="1"/>
          </p:cNvSpPr>
          <p:nvPr>
            <p:ph type="body" sz="quarter" idx="12"/>
          </p:nvPr>
        </p:nvSpPr>
        <p:spPr>
          <a:xfrm>
            <a:off x="4668160" y="2194560"/>
            <a:ext cx="3904343" cy="3314700"/>
          </a:xfr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a:extLst>
              <a:ext uri="{FF2B5EF4-FFF2-40B4-BE49-F238E27FC236}">
                <a16:creationId xmlns:a16="http://schemas.microsoft.com/office/drawing/2014/main" id="{19795904-85F9-4714-852B-9A454A06C805}"/>
              </a:ext>
            </a:extLst>
          </p:cNvPr>
          <p:cNvSpPr>
            <a:spLocks noGrp="1"/>
          </p:cNvSpPr>
          <p:nvPr>
            <p:ph type="body" sz="quarter" idx="10" hasCustomPrompt="1"/>
          </p:nvPr>
        </p:nvSpPr>
        <p:spPr>
          <a:xfrm>
            <a:off x="571500" y="467501"/>
            <a:ext cx="6117336" cy="334474"/>
          </a:xfrm>
        </p:spPr>
        <p:txBody>
          <a:bodyPr>
            <a:noAutofit/>
          </a:bodyPr>
          <a:lstStyle>
            <a:lvl1pPr>
              <a:spcAft>
                <a:spcPts val="0"/>
              </a:spcAft>
              <a:defRPr lang="en-US" sz="1500" kern="1200" dirty="0" smtClean="0">
                <a:solidFill>
                  <a:schemeClr val="tx2"/>
                </a:solidFill>
                <a:latin typeface="Georgia" panose="02040502050405020303" pitchFamily="18" charset="0"/>
                <a:ea typeface="+mj-ea"/>
                <a:cs typeface="+mj-cs"/>
              </a:defRPr>
            </a:lvl1pPr>
            <a:lvl2pPr marL="0" indent="0">
              <a:lnSpc>
                <a:spcPct val="100000"/>
              </a:lnSpc>
              <a:spcBef>
                <a:spcPts val="75"/>
              </a:spcBef>
              <a:buNone/>
              <a:defRPr lang="en-US" sz="975" kern="1200" dirty="0" smtClean="0">
                <a:solidFill>
                  <a:schemeClr val="accent3"/>
                </a:solidFill>
                <a:latin typeface="ITC Franklin Gothic Std Book" panose="020B0504030503020204" pitchFamily="34" charset="0"/>
                <a:ea typeface="+mj-ea"/>
                <a:cs typeface="+mj-cs"/>
              </a:defRPr>
            </a:lvl2pPr>
            <a:lvl3pPr>
              <a:defRPr lang="en-US" sz="1875" kern="1200" dirty="0" smtClean="0">
                <a:solidFill>
                  <a:schemeClr val="tx2"/>
                </a:solidFill>
                <a:latin typeface="Georgia" panose="02040502050405020303" pitchFamily="18" charset="0"/>
                <a:ea typeface="+mj-ea"/>
                <a:cs typeface="+mj-cs"/>
              </a:defRPr>
            </a:lvl3pPr>
            <a:lvl4pPr>
              <a:defRPr lang="en-US" sz="1875" kern="1200" dirty="0" smtClean="0">
                <a:solidFill>
                  <a:schemeClr val="tx2"/>
                </a:solidFill>
                <a:latin typeface="Georgia" panose="02040502050405020303" pitchFamily="18" charset="0"/>
                <a:ea typeface="+mj-ea"/>
                <a:cs typeface="+mj-cs"/>
              </a:defRPr>
            </a:lvl4pPr>
            <a:lvl5pPr>
              <a:defRPr lang="en-US" sz="1875" kern="1200" dirty="0">
                <a:solidFill>
                  <a:schemeClr val="tx2"/>
                </a:solidFill>
                <a:latin typeface="Georgia" panose="02040502050405020303" pitchFamily="18" charset="0"/>
                <a:ea typeface="+mj-ea"/>
                <a:cs typeface="+mj-cs"/>
              </a:defRPr>
            </a:lvl5pPr>
          </a:lstStyle>
          <a:p>
            <a:pPr lvl="0"/>
            <a:r>
              <a:rPr lang="en-US" dirty="0"/>
              <a:t>Section Header</a:t>
            </a:r>
          </a:p>
        </p:txBody>
      </p:sp>
    </p:spTree>
    <p:extLst>
      <p:ext uri="{BB962C8B-B14F-4D97-AF65-F5344CB8AC3E}">
        <p14:creationId xmlns:p14="http://schemas.microsoft.com/office/powerpoint/2010/main" val="2553083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400"/>
            </a:lvl1pPr>
            <a:lvl2pPr>
              <a:buClr>
                <a:schemeClr val="accent6"/>
              </a:buClr>
              <a:defRPr sz="1800"/>
            </a:lvl2pPr>
            <a:lvl3pPr>
              <a:buClr>
                <a:schemeClr val="accent6"/>
              </a:buClr>
              <a:defRPr sz="1800"/>
            </a:lvl3pPr>
            <a:lvl4pPr>
              <a:buClr>
                <a:schemeClr val="accent6"/>
              </a:buCl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3926556" y="6422319"/>
            <a:ext cx="785309" cy="276999"/>
          </a:xfrm>
          <a:prstGeom prst="rect">
            <a:avLst/>
          </a:prstGeom>
          <a:noFill/>
        </p:spPr>
        <p:txBody>
          <a:bodyPr wrap="square" rtlCol="0">
            <a:spAutoFit/>
          </a:bodyPr>
          <a:lstStyle/>
          <a:p>
            <a:fld id="{8237EF92-5322-46DE-A625-4B32629051F3}" type="slidenum">
              <a:rPr lang="en-US" sz="1200" smtClean="0"/>
              <a:pPr/>
              <a:t>‹#›</a:t>
            </a:fld>
            <a:endParaRPr lang="en-US" dirty="0"/>
          </a:p>
        </p:txBody>
      </p:sp>
    </p:spTree>
    <p:extLst>
      <p:ext uri="{BB962C8B-B14F-4D97-AF65-F5344CB8AC3E}">
        <p14:creationId xmlns:p14="http://schemas.microsoft.com/office/powerpoint/2010/main" val="125958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 Title - Bullets">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19795904-85F9-4714-852B-9A454A06C805}"/>
              </a:ext>
            </a:extLst>
          </p:cNvPr>
          <p:cNvSpPr>
            <a:spLocks noGrp="1"/>
          </p:cNvSpPr>
          <p:nvPr>
            <p:ph type="body" sz="quarter" idx="10" hasCustomPrompt="1"/>
          </p:nvPr>
        </p:nvSpPr>
        <p:spPr>
          <a:xfrm>
            <a:off x="571500" y="467500"/>
            <a:ext cx="8005572" cy="652639"/>
          </a:xfrm>
          <a:prstGeom prst="rect">
            <a:avLst/>
          </a:prstGeom>
        </p:spPr>
        <p:txBody>
          <a:bodyPr>
            <a:noAutofit/>
          </a:bodyPr>
          <a:lstStyle>
            <a:lvl1pPr marL="0" indent="0">
              <a:spcAft>
                <a:spcPts val="0"/>
              </a:spcAft>
              <a:buNone/>
              <a:defRPr lang="en-US" sz="32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dirty="0"/>
              <a:t>Section Header</a:t>
            </a:r>
          </a:p>
        </p:txBody>
      </p:sp>
      <p:sp>
        <p:nvSpPr>
          <p:cNvPr id="9" name="Text Placeholder 10">
            <a:extLst>
              <a:ext uri="{FF2B5EF4-FFF2-40B4-BE49-F238E27FC236}">
                <a16:creationId xmlns:a16="http://schemas.microsoft.com/office/drawing/2014/main" id="{6673DC19-951F-CF46-B630-6E5A91CC8DDA}"/>
              </a:ext>
            </a:extLst>
          </p:cNvPr>
          <p:cNvSpPr>
            <a:spLocks noGrp="1"/>
          </p:cNvSpPr>
          <p:nvPr>
            <p:ph type="body" sz="quarter" idx="13"/>
          </p:nvPr>
        </p:nvSpPr>
        <p:spPr>
          <a:xfrm>
            <a:off x="576072" y="1242060"/>
            <a:ext cx="8001000" cy="4701540"/>
          </a:xfrm>
          <a:prstGeom prst="rect">
            <a:avLst/>
          </a:prstGeom>
        </p:spPr>
        <p:txBody>
          <a:bodyPr/>
          <a:lstStyle>
            <a:lvl1pPr marL="288925" indent="-288925">
              <a:spcAft>
                <a:spcPts val="800"/>
              </a:spcAft>
              <a:tabLst/>
              <a:defRPr sz="2800">
                <a:latin typeface="Arial" panose="020B0604020202020204" pitchFamily="34" charset="0"/>
                <a:cs typeface="Arial" panose="020B0604020202020204" pitchFamily="34" charset="0"/>
              </a:defRPr>
            </a:lvl1pPr>
            <a:lvl2pPr marL="630238" indent="-280988">
              <a:tabLst/>
              <a:defRPr sz="2800">
                <a:latin typeface="Arial" panose="020B0604020202020204" pitchFamily="34" charset="0"/>
                <a:cs typeface="Arial" panose="020B0604020202020204" pitchFamily="34" charset="0"/>
              </a:defRPr>
            </a:lvl2pPr>
            <a:lvl3pPr marL="919163" indent="-228600">
              <a:tabLst/>
              <a:defRPr sz="2800">
                <a:latin typeface="Arial" panose="020B0604020202020204" pitchFamily="34" charset="0"/>
                <a:cs typeface="Arial" panose="020B0604020202020204" pitchFamily="34" charset="0"/>
              </a:defRPr>
            </a:lvl3pPr>
            <a:lvl4pPr marL="1262063" indent="-288925">
              <a:tabLst/>
              <a:defRPr sz="2800">
                <a:latin typeface="Arial" panose="020B0604020202020204" pitchFamily="34" charset="0"/>
                <a:cs typeface="Arial" panose="020B0604020202020204" pitchFamily="34" charset="0"/>
              </a:defRPr>
            </a:lvl4pPr>
            <a:lvl5pPr marL="1489075" indent="-227013">
              <a:tabLst/>
              <a:defRPr sz="2800">
                <a:latin typeface="Arial" panose="020B0604020202020204" pitchFamily="34" charset="0"/>
                <a:cs typeface="Arial" panose="020B0604020202020204" pitchFamily="34" charset="0"/>
              </a:defRPr>
            </a:lvl5pPr>
            <a:lvl6pPr marL="1771650" indent="-282575">
              <a:tabLst/>
              <a:defRPr>
                <a:latin typeface="Arial" panose="020B0604020202020204" pitchFamily="34" charset="0"/>
                <a:cs typeface="Arial" panose="020B0604020202020204" pitchFamily="34" charset="0"/>
              </a:defRPr>
            </a:lvl6pPr>
            <a:lvl7pPr marL="2120900" indent="-288925">
              <a:tabLst/>
              <a:defRPr>
                <a:latin typeface="Arial" panose="020B0604020202020204" pitchFamily="34" charset="0"/>
                <a:cs typeface="Arial" panose="020B0604020202020204" pitchFamily="34" charset="0"/>
              </a:defRPr>
            </a:lvl7pPr>
            <a:lvl8pPr marL="2401888" indent="-280988">
              <a:tabLst/>
              <a:defRPr>
                <a:latin typeface="Arial" panose="020B0604020202020204" pitchFamily="34" charset="0"/>
                <a:cs typeface="Arial" panose="020B0604020202020204" pitchFamily="34" charset="0"/>
              </a:defRPr>
            </a:lvl8pPr>
            <a:lvl9pPr marL="2690813" indent="-227013">
              <a:buClr>
                <a:schemeClr val="accent3"/>
              </a:buClr>
              <a:buFont typeface="System Font Regular"/>
              <a:buChar char="−"/>
              <a:tabLst/>
              <a:defRPr sz="2800">
                <a:latin typeface="Arial" panose="020B0604020202020204" pitchFamily="34" charset="0"/>
                <a:cs typeface="Arial" panose="020B0604020202020204" pitchFamily="34" charset="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5415966"/>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over - Larg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65F6B6-543E-4350-A16A-8DB26F96B101}"/>
              </a:ext>
            </a:extLst>
          </p:cNvPr>
          <p:cNvSpPr>
            <a:spLocks noGrp="1"/>
          </p:cNvSpPr>
          <p:nvPr>
            <p:ph type="pic" sz="quarter" idx="11" hasCustomPrompt="1"/>
          </p:nvPr>
        </p:nvSpPr>
        <p:spPr>
          <a:xfrm>
            <a:off x="571500" y="570734"/>
            <a:ext cx="8572500" cy="3520148"/>
          </a:xfrm>
        </p:spPr>
        <p:txBody>
          <a:bodyPr vert="horz" wrap="none" anchor="ctr" anchorCtr="0">
            <a:normAutofit/>
          </a:bodyPr>
          <a:lstStyle>
            <a:lvl1pPr marL="0" indent="0">
              <a:buNone/>
              <a:defRPr/>
            </a:lvl1pPr>
          </a:lstStyle>
          <a:p>
            <a:r>
              <a:rPr lang="en-US" dirty="0"/>
              <a:t>Click on picture link, drag picture from desktop or photo library and crop as needed</a:t>
            </a:r>
          </a:p>
        </p:txBody>
      </p:sp>
      <p:pic>
        <p:nvPicPr>
          <p:cNvPr id="8" name="Picture 7">
            <a:extLst>
              <a:ext uri="{FF2B5EF4-FFF2-40B4-BE49-F238E27FC236}">
                <a16:creationId xmlns:a16="http://schemas.microsoft.com/office/drawing/2014/main" id="{02C01433-B5CB-CF4F-B964-4CF6DAE7C1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4905" y="5925289"/>
            <a:ext cx="2377692" cy="408187"/>
          </a:xfrm>
          <a:prstGeom prst="rect">
            <a:avLst/>
          </a:prstGeom>
        </p:spPr>
      </p:pic>
      <p:sp>
        <p:nvSpPr>
          <p:cNvPr id="17" name="Title 3">
            <a:extLst>
              <a:ext uri="{FF2B5EF4-FFF2-40B4-BE49-F238E27FC236}">
                <a16:creationId xmlns:a16="http://schemas.microsoft.com/office/drawing/2014/main" id="{8370970F-4F69-4375-971D-AF12259CA03C}"/>
              </a:ext>
            </a:extLst>
          </p:cNvPr>
          <p:cNvSpPr>
            <a:spLocks noGrp="1"/>
          </p:cNvSpPr>
          <p:nvPr>
            <p:ph type="title" hasCustomPrompt="1"/>
          </p:nvPr>
        </p:nvSpPr>
        <p:spPr>
          <a:xfrm>
            <a:off x="576074" y="4623531"/>
            <a:ext cx="7701643" cy="1201912"/>
          </a:xfrm>
        </p:spPr>
        <p:txBody>
          <a:bodyPr anchor="t">
            <a:noAutofit/>
          </a:bodyPr>
          <a:lstStyle>
            <a:lvl1pPr marL="0" indent="0">
              <a:lnSpc>
                <a:spcPct val="100000"/>
              </a:lnSpc>
              <a:tabLst/>
              <a:defRPr sz="4200" baseline="0">
                <a:solidFill>
                  <a:schemeClr val="accent1"/>
                </a:solidFill>
              </a:defRPr>
            </a:lvl1pPr>
          </a:lstStyle>
          <a:p>
            <a:r>
              <a:rPr lang="en-US" dirty="0"/>
              <a:t>Presentation Title</a:t>
            </a:r>
            <a:br>
              <a:rPr lang="en-US" dirty="0"/>
            </a:br>
            <a:endParaRPr lang="en-US" dirty="0"/>
          </a:p>
        </p:txBody>
      </p:sp>
      <p:sp>
        <p:nvSpPr>
          <p:cNvPr id="18" name="Text Placeholder 8">
            <a:extLst>
              <a:ext uri="{FF2B5EF4-FFF2-40B4-BE49-F238E27FC236}">
                <a16:creationId xmlns:a16="http://schemas.microsoft.com/office/drawing/2014/main" id="{9BBE9B05-F3F4-49C0-A713-B9799EEE8A0B}"/>
              </a:ext>
            </a:extLst>
          </p:cNvPr>
          <p:cNvSpPr>
            <a:spLocks noGrp="1"/>
          </p:cNvSpPr>
          <p:nvPr>
            <p:ph type="body" sz="quarter" idx="12" hasCustomPrompt="1"/>
          </p:nvPr>
        </p:nvSpPr>
        <p:spPr>
          <a:xfrm>
            <a:off x="576073" y="4219367"/>
            <a:ext cx="7701643" cy="401782"/>
          </a:xfrm>
        </p:spPr>
        <p:txBody>
          <a:bodyPr>
            <a:noAutofit/>
          </a:bodyPr>
          <a:lstStyle>
            <a:lvl1pPr marL="0" indent="0">
              <a:lnSpc>
                <a:spcPct val="100000"/>
              </a:lnSpc>
              <a:buNone/>
              <a:defRPr lang="en-US" sz="2500" kern="1200" dirty="0" smtClean="0">
                <a:solidFill>
                  <a:schemeClr val="accent3"/>
                </a:solidFill>
                <a:latin typeface="Georgia" panose="02040502050405020303" pitchFamily="18" charset="0"/>
                <a:ea typeface="+mj-ea"/>
                <a:cs typeface="+mj-cs"/>
              </a:defRPr>
            </a:lvl1pPr>
            <a:lvl2pPr>
              <a:defRPr>
                <a:solidFill>
                  <a:schemeClr val="accent3"/>
                </a:solidFill>
              </a:defRPr>
            </a:lvl2pPr>
            <a:lvl3pPr>
              <a:defRPr>
                <a:solidFill>
                  <a:schemeClr val="accent3"/>
                </a:solidFill>
              </a:defRPr>
            </a:lvl3pPr>
            <a:lvl4pPr>
              <a:defRPr>
                <a:solidFill>
                  <a:schemeClr val="accent3"/>
                </a:solidFill>
              </a:defRPr>
            </a:lvl4pPr>
          </a:lstStyle>
          <a:p>
            <a:pPr lvl="0"/>
            <a:r>
              <a:rPr lang="en-US" dirty="0"/>
              <a:t>Segment Name or Presenter Name and Title</a:t>
            </a:r>
          </a:p>
        </p:txBody>
      </p:sp>
      <p:sp>
        <p:nvSpPr>
          <p:cNvPr id="19" name="Text Placeholder 8">
            <a:extLst>
              <a:ext uri="{FF2B5EF4-FFF2-40B4-BE49-F238E27FC236}">
                <a16:creationId xmlns:a16="http://schemas.microsoft.com/office/drawing/2014/main" id="{1C2532E2-7E15-43C6-BD0B-0C2E786E4B20}"/>
              </a:ext>
            </a:extLst>
          </p:cNvPr>
          <p:cNvSpPr>
            <a:spLocks noGrp="1"/>
          </p:cNvSpPr>
          <p:nvPr>
            <p:ph type="body" sz="quarter" idx="13" hasCustomPrompt="1"/>
          </p:nvPr>
        </p:nvSpPr>
        <p:spPr>
          <a:xfrm>
            <a:off x="576074" y="6061370"/>
            <a:ext cx="2371725" cy="401782"/>
          </a:xfrm>
        </p:spPr>
        <p:txBody>
          <a:bodyPr>
            <a:noAutofit/>
          </a:bodyPr>
          <a:lstStyle>
            <a:lvl1pPr marL="0" indent="0">
              <a:lnSpc>
                <a:spcPct val="100000"/>
              </a:lnSpc>
              <a:buNone/>
              <a:defRPr>
                <a:solidFill>
                  <a:schemeClr val="tx1"/>
                </a:solidFill>
                <a:latin typeface="Franklin Gothic Book" panose="020B0503020102020204" pitchFamily="34" charset="0"/>
              </a:defRPr>
            </a:lvl1pPr>
            <a:lvl2pPr>
              <a:defRPr>
                <a:solidFill>
                  <a:schemeClr val="accent3"/>
                </a:solidFill>
              </a:defRPr>
            </a:lvl2pPr>
            <a:lvl3pPr>
              <a:defRPr>
                <a:solidFill>
                  <a:schemeClr val="accent3"/>
                </a:solidFill>
              </a:defRPr>
            </a:lvl3pPr>
            <a:lvl4pPr>
              <a:defRPr>
                <a:solidFill>
                  <a:schemeClr val="accent3"/>
                </a:solidFill>
              </a:defRPr>
            </a:lvl4pPr>
          </a:lstStyle>
          <a:p>
            <a:pPr lvl="0"/>
            <a:r>
              <a:rPr lang="en-US" dirty="0"/>
              <a:t>Date</a:t>
            </a:r>
          </a:p>
        </p:txBody>
      </p:sp>
    </p:spTree>
    <p:extLst>
      <p:ext uri="{BB962C8B-B14F-4D97-AF65-F5344CB8AC3E}">
        <p14:creationId xmlns:p14="http://schemas.microsoft.com/office/powerpoint/2010/main" val="2475242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72" y="801332"/>
            <a:ext cx="8001000" cy="2279493"/>
          </a:xfrm>
        </p:spPr>
        <p:txBody>
          <a:bodyPr anchor="t">
            <a:noAutofit/>
          </a:bodyPr>
          <a:lstStyle>
            <a:lvl1pPr>
              <a:defRPr sz="4900">
                <a:solidFill>
                  <a:schemeClr val="accent1"/>
                </a:solidFill>
              </a:defRPr>
            </a:lvl1pPr>
          </a:lstStyle>
          <a:p>
            <a:r>
              <a:rPr lang="en-US" dirty="0"/>
              <a:t>Presentation Title</a:t>
            </a:r>
          </a:p>
        </p:txBody>
      </p:sp>
      <p:sp>
        <p:nvSpPr>
          <p:cNvPr id="10" name="Text Placeholder 8">
            <a:extLst>
              <a:ext uri="{FF2B5EF4-FFF2-40B4-BE49-F238E27FC236}">
                <a16:creationId xmlns:a16="http://schemas.microsoft.com/office/drawing/2014/main" id="{1C2532E2-7E15-43C6-BD0B-0C2E786E4B20}"/>
              </a:ext>
            </a:extLst>
          </p:cNvPr>
          <p:cNvSpPr>
            <a:spLocks noGrp="1"/>
          </p:cNvSpPr>
          <p:nvPr>
            <p:ph type="body" sz="quarter" idx="10" hasCustomPrompt="1"/>
          </p:nvPr>
        </p:nvSpPr>
        <p:spPr>
          <a:xfrm>
            <a:off x="571502" y="6061370"/>
            <a:ext cx="2371725" cy="401782"/>
          </a:xfrm>
        </p:spPr>
        <p:txBody>
          <a:bodyPr>
            <a:noAutofit/>
          </a:bodyPr>
          <a:lstStyle>
            <a:lvl1pPr marL="0" indent="0">
              <a:lnSpc>
                <a:spcPct val="100000"/>
              </a:lnSpc>
              <a:buNone/>
              <a:defRPr>
                <a:solidFill>
                  <a:schemeClr val="accent3"/>
                </a:solidFill>
                <a:latin typeface="Franklin Gothic Book" panose="020B0503020102020204" pitchFamily="34" charset="0"/>
              </a:defRPr>
            </a:lvl1pPr>
            <a:lvl2pPr>
              <a:defRPr>
                <a:solidFill>
                  <a:schemeClr val="accent3"/>
                </a:solidFill>
              </a:defRPr>
            </a:lvl2pPr>
            <a:lvl3pPr>
              <a:defRPr>
                <a:solidFill>
                  <a:schemeClr val="accent3"/>
                </a:solidFill>
              </a:defRPr>
            </a:lvl3pPr>
            <a:lvl4pPr>
              <a:defRPr>
                <a:solidFill>
                  <a:schemeClr val="accent3"/>
                </a:solidFill>
              </a:defRPr>
            </a:lvl4pPr>
          </a:lstStyle>
          <a:p>
            <a:pPr lvl="0"/>
            <a:r>
              <a:rPr lang="en-US" dirty="0"/>
              <a:t>Date</a:t>
            </a:r>
          </a:p>
        </p:txBody>
      </p:sp>
      <p:pic>
        <p:nvPicPr>
          <p:cNvPr id="5" name="Picture 4">
            <a:extLst>
              <a:ext uri="{FF2B5EF4-FFF2-40B4-BE49-F238E27FC236}">
                <a16:creationId xmlns:a16="http://schemas.microsoft.com/office/drawing/2014/main" id="{028C5EB6-5E63-CB4D-8BF1-E4873F9D67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4905" y="5925289"/>
            <a:ext cx="2377692" cy="408187"/>
          </a:xfrm>
          <a:prstGeom prst="rect">
            <a:avLst/>
          </a:prstGeom>
        </p:spPr>
      </p:pic>
    </p:spTree>
    <p:extLst>
      <p:ext uri="{BB962C8B-B14F-4D97-AF65-F5344CB8AC3E}">
        <p14:creationId xmlns:p14="http://schemas.microsoft.com/office/powerpoint/2010/main" val="1286948658"/>
      </p:ext>
    </p:extLst>
  </p:cSld>
  <p:clrMapOvr>
    <a:masterClrMapping/>
  </p:clrMapOvr>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Page - 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72" y="804673"/>
            <a:ext cx="8001000" cy="2279493"/>
          </a:xfrm>
          <a:noFill/>
        </p:spPr>
        <p:txBody>
          <a:bodyPr anchor="t">
            <a:noAutofit/>
          </a:bodyPr>
          <a:lstStyle>
            <a:lvl1pPr>
              <a:defRPr sz="4900">
                <a:solidFill>
                  <a:schemeClr val="bg1"/>
                </a:solidFill>
              </a:defRPr>
            </a:lvl1pPr>
          </a:lstStyle>
          <a:p>
            <a:r>
              <a:rPr lang="en-US" dirty="0"/>
              <a:t>Presentation Title</a:t>
            </a:r>
          </a:p>
        </p:txBody>
      </p:sp>
      <p:sp>
        <p:nvSpPr>
          <p:cNvPr id="10" name="Text Placeholder 8">
            <a:extLst>
              <a:ext uri="{FF2B5EF4-FFF2-40B4-BE49-F238E27FC236}">
                <a16:creationId xmlns:a16="http://schemas.microsoft.com/office/drawing/2014/main" id="{1C2532E2-7E15-43C6-BD0B-0C2E786E4B20}"/>
              </a:ext>
            </a:extLst>
          </p:cNvPr>
          <p:cNvSpPr>
            <a:spLocks noGrp="1"/>
          </p:cNvSpPr>
          <p:nvPr>
            <p:ph type="body" sz="quarter" idx="10" hasCustomPrompt="1"/>
          </p:nvPr>
        </p:nvSpPr>
        <p:spPr>
          <a:xfrm>
            <a:off x="571502" y="6061370"/>
            <a:ext cx="2371725" cy="401782"/>
          </a:xfrm>
          <a:noFill/>
        </p:spPr>
        <p:txBody>
          <a:bodyPr>
            <a:noAutofit/>
          </a:bodyPr>
          <a:lstStyle>
            <a:lvl1pPr marL="0" indent="0">
              <a:lnSpc>
                <a:spcPct val="100000"/>
              </a:lnSpc>
              <a:buNone/>
              <a:defRPr>
                <a:solidFill>
                  <a:schemeClr val="accent2"/>
                </a:solidFill>
                <a:latin typeface="Franklin Gothic Book" panose="020B0503020102020204" pitchFamily="34" charset="0"/>
              </a:defRPr>
            </a:lvl1pPr>
            <a:lvl2pPr>
              <a:defRPr>
                <a:solidFill>
                  <a:schemeClr val="accent3"/>
                </a:solidFill>
              </a:defRPr>
            </a:lvl2pPr>
            <a:lvl3pPr>
              <a:defRPr>
                <a:solidFill>
                  <a:schemeClr val="accent3"/>
                </a:solidFill>
              </a:defRPr>
            </a:lvl3pPr>
            <a:lvl4pPr>
              <a:defRPr>
                <a:solidFill>
                  <a:schemeClr val="accent3"/>
                </a:solidFill>
              </a:defRPr>
            </a:lvl4pPr>
          </a:lstStyle>
          <a:p>
            <a:pPr lvl="0"/>
            <a:r>
              <a:rPr lang="en-US" dirty="0"/>
              <a:t>Date</a:t>
            </a:r>
          </a:p>
        </p:txBody>
      </p:sp>
      <p:pic>
        <p:nvPicPr>
          <p:cNvPr id="5" name="Picture 4">
            <a:extLst>
              <a:ext uri="{FF2B5EF4-FFF2-40B4-BE49-F238E27FC236}">
                <a16:creationId xmlns:a16="http://schemas.microsoft.com/office/drawing/2014/main" id="{9AC74D03-F24C-2749-9120-B0D76B743C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4906" y="5925289"/>
            <a:ext cx="2377689" cy="408187"/>
          </a:xfrm>
          <a:prstGeom prst="rect">
            <a:avLst/>
          </a:prstGeom>
        </p:spPr>
      </p:pic>
    </p:spTree>
    <p:extLst>
      <p:ext uri="{BB962C8B-B14F-4D97-AF65-F5344CB8AC3E}">
        <p14:creationId xmlns:p14="http://schemas.microsoft.com/office/powerpoint/2010/main" val="436222672"/>
      </p:ext>
    </p:extLst>
  </p:cSld>
  <p:clrMapOvr>
    <a:masterClrMapping/>
  </p:clrMapOvr>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egment - Title Page">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370970F-4F69-4375-971D-AF12259CA03C}"/>
              </a:ext>
            </a:extLst>
          </p:cNvPr>
          <p:cNvSpPr>
            <a:spLocks noGrp="1"/>
          </p:cNvSpPr>
          <p:nvPr>
            <p:ph type="title" hasCustomPrompt="1"/>
          </p:nvPr>
        </p:nvSpPr>
        <p:spPr>
          <a:xfrm>
            <a:off x="576074" y="3854570"/>
            <a:ext cx="7701643" cy="1846984"/>
          </a:xfrm>
        </p:spPr>
        <p:txBody>
          <a:bodyPr anchor="t">
            <a:noAutofit/>
          </a:bodyPr>
          <a:lstStyle>
            <a:lvl1pPr marL="0" indent="0">
              <a:lnSpc>
                <a:spcPct val="100000"/>
              </a:lnSpc>
              <a:tabLst/>
              <a:defRPr sz="6100">
                <a:solidFill>
                  <a:schemeClr val="accent1"/>
                </a:solidFill>
              </a:defRPr>
            </a:lvl1pPr>
          </a:lstStyle>
          <a:p>
            <a:r>
              <a:rPr lang="en-US" dirty="0"/>
              <a:t>Presentation Title</a:t>
            </a:r>
            <a:br>
              <a:rPr lang="en-US" dirty="0"/>
            </a:br>
            <a:r>
              <a:rPr lang="en-US" dirty="0"/>
              <a:t>Two Lines Max</a:t>
            </a:r>
          </a:p>
        </p:txBody>
      </p:sp>
      <p:sp>
        <p:nvSpPr>
          <p:cNvPr id="7" name="Text Placeholder 8">
            <a:extLst>
              <a:ext uri="{FF2B5EF4-FFF2-40B4-BE49-F238E27FC236}">
                <a16:creationId xmlns:a16="http://schemas.microsoft.com/office/drawing/2014/main" id="{9BBE9B05-F3F4-49C0-A713-B9799EEE8A0B}"/>
              </a:ext>
            </a:extLst>
          </p:cNvPr>
          <p:cNvSpPr>
            <a:spLocks noGrp="1"/>
          </p:cNvSpPr>
          <p:nvPr>
            <p:ph type="body" sz="quarter" idx="11" hasCustomPrompt="1"/>
          </p:nvPr>
        </p:nvSpPr>
        <p:spPr>
          <a:xfrm>
            <a:off x="576073" y="3497011"/>
            <a:ext cx="7701643" cy="401782"/>
          </a:xfrm>
        </p:spPr>
        <p:txBody>
          <a:bodyPr>
            <a:noAutofit/>
          </a:bodyPr>
          <a:lstStyle>
            <a:lvl1pPr marL="0" indent="0">
              <a:lnSpc>
                <a:spcPct val="100000"/>
              </a:lnSpc>
              <a:buNone/>
              <a:defRPr lang="en-US" sz="2500" kern="1200" dirty="0" smtClean="0">
                <a:solidFill>
                  <a:schemeClr val="accent3"/>
                </a:solidFill>
                <a:latin typeface="Georgia" panose="02040502050405020303" pitchFamily="18" charset="0"/>
                <a:ea typeface="+mj-ea"/>
                <a:cs typeface="+mj-cs"/>
              </a:defRPr>
            </a:lvl1pPr>
            <a:lvl2pPr>
              <a:defRPr>
                <a:solidFill>
                  <a:schemeClr val="accent3"/>
                </a:solidFill>
              </a:defRPr>
            </a:lvl2pPr>
            <a:lvl3pPr>
              <a:defRPr>
                <a:solidFill>
                  <a:schemeClr val="accent3"/>
                </a:solidFill>
              </a:defRPr>
            </a:lvl3pPr>
            <a:lvl4pPr>
              <a:defRPr>
                <a:solidFill>
                  <a:schemeClr val="accent3"/>
                </a:solidFill>
              </a:defRPr>
            </a:lvl4pPr>
          </a:lstStyle>
          <a:p>
            <a:pPr lvl="0"/>
            <a:r>
              <a:rPr lang="en-US" dirty="0"/>
              <a:t>Segment Name or Presenter Name and Title</a:t>
            </a:r>
          </a:p>
        </p:txBody>
      </p:sp>
      <p:sp>
        <p:nvSpPr>
          <p:cNvPr id="8" name="Text Placeholder 8">
            <a:extLst>
              <a:ext uri="{FF2B5EF4-FFF2-40B4-BE49-F238E27FC236}">
                <a16:creationId xmlns:a16="http://schemas.microsoft.com/office/drawing/2014/main" id="{1C2532E2-7E15-43C6-BD0B-0C2E786E4B20}"/>
              </a:ext>
            </a:extLst>
          </p:cNvPr>
          <p:cNvSpPr>
            <a:spLocks noGrp="1"/>
          </p:cNvSpPr>
          <p:nvPr>
            <p:ph type="body" sz="quarter" idx="13" hasCustomPrompt="1"/>
          </p:nvPr>
        </p:nvSpPr>
        <p:spPr>
          <a:xfrm>
            <a:off x="576074" y="6061370"/>
            <a:ext cx="2371725" cy="401782"/>
          </a:xfrm>
        </p:spPr>
        <p:txBody>
          <a:bodyPr>
            <a:noAutofit/>
          </a:bodyPr>
          <a:lstStyle>
            <a:lvl1pPr marL="0" indent="0">
              <a:lnSpc>
                <a:spcPct val="100000"/>
              </a:lnSpc>
              <a:buNone/>
              <a:defRPr>
                <a:solidFill>
                  <a:schemeClr val="tx1"/>
                </a:solidFill>
                <a:latin typeface="Franklin Gothic Book" panose="020B0503020102020204" pitchFamily="34" charset="0"/>
              </a:defRPr>
            </a:lvl1pPr>
            <a:lvl2pPr>
              <a:defRPr>
                <a:solidFill>
                  <a:schemeClr val="accent3"/>
                </a:solidFill>
              </a:defRPr>
            </a:lvl2pPr>
            <a:lvl3pPr>
              <a:defRPr>
                <a:solidFill>
                  <a:schemeClr val="accent3"/>
                </a:solidFill>
              </a:defRPr>
            </a:lvl3pPr>
            <a:lvl4pPr>
              <a:defRPr>
                <a:solidFill>
                  <a:schemeClr val="accent3"/>
                </a:solidFill>
              </a:defRPr>
            </a:lvl4pPr>
          </a:lstStyle>
          <a:p>
            <a:pPr lvl="0"/>
            <a:r>
              <a:rPr lang="en-US" dirty="0"/>
              <a:t>Date</a:t>
            </a:r>
          </a:p>
        </p:txBody>
      </p:sp>
      <p:pic>
        <p:nvPicPr>
          <p:cNvPr id="10" name="Picture 9">
            <a:extLst>
              <a:ext uri="{FF2B5EF4-FFF2-40B4-BE49-F238E27FC236}">
                <a16:creationId xmlns:a16="http://schemas.microsoft.com/office/drawing/2014/main" id="{361654F5-529D-CB40-B785-839C78946C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4905" y="5925289"/>
            <a:ext cx="2377692" cy="408187"/>
          </a:xfrm>
          <a:prstGeom prst="rect">
            <a:avLst/>
          </a:prstGeom>
        </p:spPr>
      </p:pic>
    </p:spTree>
    <p:extLst>
      <p:ext uri="{BB962C8B-B14F-4D97-AF65-F5344CB8AC3E}">
        <p14:creationId xmlns:p14="http://schemas.microsoft.com/office/powerpoint/2010/main" val="3778657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gment - Subsecti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9795904-85F9-4714-852B-9A454A06C805}"/>
              </a:ext>
            </a:extLst>
          </p:cNvPr>
          <p:cNvSpPr>
            <a:spLocks noGrp="1"/>
          </p:cNvSpPr>
          <p:nvPr>
            <p:ph type="body" sz="quarter" idx="10" hasCustomPrompt="1"/>
          </p:nvPr>
        </p:nvSpPr>
        <p:spPr>
          <a:xfrm>
            <a:off x="571500" y="467501"/>
            <a:ext cx="6172200" cy="334474"/>
          </a:xfrm>
        </p:spPr>
        <p:txBody>
          <a:bodyPr>
            <a:noAutofit/>
          </a:bodyPr>
          <a:lstStyle>
            <a:lvl1pPr marL="0" indent="0">
              <a:spcAft>
                <a:spcPts val="0"/>
              </a:spcAft>
              <a:buNone/>
              <a:defRPr lang="en-US" sz="20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dirty="0"/>
              <a:t>Section Header</a:t>
            </a:r>
          </a:p>
        </p:txBody>
      </p:sp>
      <p:sp>
        <p:nvSpPr>
          <p:cNvPr id="6" name="Text Placeholder 7"/>
          <p:cNvSpPr>
            <a:spLocks noGrp="1"/>
          </p:cNvSpPr>
          <p:nvPr>
            <p:ph type="body" sz="quarter" idx="12" hasCustomPrompt="1"/>
          </p:nvPr>
        </p:nvSpPr>
        <p:spPr>
          <a:xfrm>
            <a:off x="576072" y="777240"/>
            <a:ext cx="6172200" cy="342396"/>
          </a:xfrm>
        </p:spPr>
        <p:txBody>
          <a:bodyPr/>
          <a:lstStyle>
            <a:lvl1pPr marL="0" indent="0">
              <a:buNone/>
              <a:defRPr sz="1300">
                <a:solidFill>
                  <a:schemeClr val="accent3"/>
                </a:solidFill>
                <a:latin typeface="Franklin Gothic Book" panose="020B0503020102020204" pitchFamily="34" charset="0"/>
              </a:defRPr>
            </a:lvl1pPr>
          </a:lstStyle>
          <a:p>
            <a:pPr lvl="0"/>
            <a:r>
              <a:rPr lang="en-US" dirty="0"/>
              <a:t>Optional Subhead</a:t>
            </a:r>
          </a:p>
        </p:txBody>
      </p:sp>
      <p:sp>
        <p:nvSpPr>
          <p:cNvPr id="7" name="Text Placeholder 6"/>
          <p:cNvSpPr>
            <a:spLocks noGrp="1"/>
          </p:cNvSpPr>
          <p:nvPr>
            <p:ph type="body" sz="quarter" idx="13" hasCustomPrompt="1"/>
          </p:nvPr>
        </p:nvSpPr>
        <p:spPr>
          <a:xfrm>
            <a:off x="6543986" y="6176599"/>
            <a:ext cx="1520721" cy="179232"/>
          </a:xfrm>
        </p:spPr>
        <p:txBody>
          <a:bodyPr/>
          <a:lstStyle>
            <a:lvl1pPr algn="r">
              <a:defRPr sz="1000">
                <a:latin typeface="Georgia" charset="0"/>
                <a:ea typeface="Georgia" charset="0"/>
                <a:cs typeface="Georgia" charset="0"/>
              </a:defRPr>
            </a:lvl1pPr>
          </a:lstStyle>
          <a:p>
            <a:pPr lvl="0"/>
            <a:r>
              <a:rPr lang="en-US" dirty="0"/>
              <a:t>SEGMENT NAME</a:t>
            </a:r>
          </a:p>
        </p:txBody>
      </p:sp>
    </p:spTree>
    <p:extLst>
      <p:ext uri="{BB962C8B-B14F-4D97-AF65-F5344CB8AC3E}">
        <p14:creationId xmlns:p14="http://schemas.microsoft.com/office/powerpoint/2010/main" val="650123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Agenda Blue">
    <p:bg>
      <p:bgPr>
        <a:solidFill>
          <a:schemeClr val="tx2"/>
        </a:solidFill>
        <a:effectLst/>
      </p:bgPr>
    </p:bg>
    <p:spTree>
      <p:nvGrpSpPr>
        <p:cNvPr id="1" name=""/>
        <p:cNvGrpSpPr/>
        <p:nvPr/>
      </p:nvGrpSpPr>
      <p:grpSpPr>
        <a:xfrm>
          <a:off x="0" y="0"/>
          <a:ext cx="0" cy="0"/>
          <a:chOff x="0" y="0"/>
          <a:chExt cx="0" cy="0"/>
        </a:xfrm>
      </p:grpSpPr>
      <p:pic>
        <p:nvPicPr>
          <p:cNvPr id="4" name="Logo">
            <a:extLst>
              <a:ext uri="{FF2B5EF4-FFF2-40B4-BE49-F238E27FC236}">
                <a16:creationId xmlns:a16="http://schemas.microsoft.com/office/drawing/2014/main" id="{600DB2C4-D3F6-7D4F-B64E-94F5BA6148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4330" y="459719"/>
            <a:ext cx="1594186" cy="273680"/>
          </a:xfrm>
          <a:prstGeom prst="rect">
            <a:avLst/>
          </a:prstGeom>
        </p:spPr>
      </p:pic>
      <p:sp>
        <p:nvSpPr>
          <p:cNvPr id="9" name="Text Placeholder 8">
            <a:extLst>
              <a:ext uri="{FF2B5EF4-FFF2-40B4-BE49-F238E27FC236}">
                <a16:creationId xmlns:a16="http://schemas.microsoft.com/office/drawing/2014/main" id="{24CCF717-9511-4324-B552-9D99BCE09028}"/>
              </a:ext>
            </a:extLst>
          </p:cNvPr>
          <p:cNvSpPr>
            <a:spLocks noGrp="1"/>
          </p:cNvSpPr>
          <p:nvPr>
            <p:ph type="body" sz="quarter" idx="11" hasCustomPrompt="1"/>
          </p:nvPr>
        </p:nvSpPr>
        <p:spPr>
          <a:xfrm>
            <a:off x="576072" y="811482"/>
            <a:ext cx="8002182" cy="5247835"/>
          </a:xfrm>
        </p:spPr>
        <p:txBody>
          <a:bodyPr/>
          <a:lstStyle>
            <a:lvl1pPr algn="l" defTabSz="914400" rtl="0" eaLnBrk="1" latinLnBrk="0" hangingPunct="1">
              <a:lnSpc>
                <a:spcPct val="90000"/>
              </a:lnSpc>
              <a:spcBef>
                <a:spcPct val="0"/>
              </a:spcBef>
              <a:spcAft>
                <a:spcPts val="600"/>
              </a:spcAft>
              <a:buNone/>
              <a:defRPr lang="en-US" sz="4000" b="1" kern="1200" dirty="0" smtClean="0">
                <a:solidFill>
                  <a:schemeClr val="bg1"/>
                </a:solidFill>
                <a:latin typeface="Georgia" panose="02040502050405020303" pitchFamily="18" charset="0"/>
                <a:ea typeface="+mj-ea"/>
                <a:cs typeface="+mj-cs"/>
              </a:defRPr>
            </a:lvl1pPr>
            <a:lvl2pPr marL="520700" indent="-520700" algn="l" defTabSz="914400" rtl="0" eaLnBrk="1" latinLnBrk="0" hangingPunct="1">
              <a:lnSpc>
                <a:spcPct val="125000"/>
              </a:lnSpc>
              <a:spcBef>
                <a:spcPct val="0"/>
              </a:spcBef>
              <a:spcAft>
                <a:spcPts val="0"/>
              </a:spcAft>
              <a:buFont typeface="+mj-lt"/>
              <a:buAutoNum type="arabicPeriod"/>
              <a:defRPr lang="en-US" sz="4000" kern="1200" dirty="0" smtClean="0">
                <a:solidFill>
                  <a:schemeClr val="bg1"/>
                </a:solidFill>
                <a:latin typeface="Georgia" panose="02040502050405020303" pitchFamily="18" charset="0"/>
                <a:ea typeface="+mj-ea"/>
                <a:cs typeface="+mj-cs"/>
              </a:defRPr>
            </a:lvl2pPr>
            <a:lvl3pPr marL="569913"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3pPr>
            <a:lvl4pPr marL="858837"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4pPr>
            <a:lvl5pPr marL="1144587" indent="0" algn="l" defTabSz="914400" rtl="0" eaLnBrk="1" latinLnBrk="0" hangingPunct="1">
              <a:lnSpc>
                <a:spcPct val="90000"/>
              </a:lnSpc>
              <a:spcBef>
                <a:spcPct val="0"/>
              </a:spcBef>
              <a:buNone/>
              <a:defRPr lang="en-US" sz="2500" kern="1200" dirty="0">
                <a:solidFill>
                  <a:schemeClr val="bg1"/>
                </a:solidFill>
                <a:latin typeface="Georgia" panose="02040502050405020303" pitchFamily="18" charset="0"/>
                <a:ea typeface="+mj-ea"/>
                <a:cs typeface="+mj-cs"/>
              </a:defRPr>
            </a:lvl5pPr>
          </a:lstStyle>
          <a:p>
            <a:pPr lvl="0"/>
            <a:r>
              <a:rPr lang="en-US" dirty="0"/>
              <a:t>Click to add Agenda</a:t>
            </a:r>
          </a:p>
          <a:p>
            <a:pPr lvl="1"/>
            <a:r>
              <a:rPr lang="en-US" dirty="0"/>
              <a:t>Click to edit Agenda items</a:t>
            </a:r>
          </a:p>
        </p:txBody>
      </p:sp>
      <p:cxnSp>
        <p:nvCxnSpPr>
          <p:cNvPr id="5" name="Straight Connector 4">
            <a:extLst>
              <a:ext uri="{FF2B5EF4-FFF2-40B4-BE49-F238E27FC236}">
                <a16:creationId xmlns:a16="http://schemas.microsoft.com/office/drawing/2014/main" id="{EAB67950-8709-4439-BCC3-F372E9FB8A22}"/>
              </a:ext>
            </a:extLst>
          </p:cNvPr>
          <p:cNvCxnSpPr>
            <a:cxnSpLocks/>
          </p:cNvCxnSpPr>
          <p:nvPr/>
        </p:nvCxnSpPr>
        <p:spPr>
          <a:xfrm>
            <a:off x="8166102" y="6269376"/>
            <a:ext cx="26531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2094BDB-6592-445F-B248-45D7D9E54B94}"/>
              </a:ext>
            </a:extLst>
          </p:cNvPr>
          <p:cNvSpPr txBox="1"/>
          <p:nvPr/>
        </p:nvSpPr>
        <p:spPr>
          <a:xfrm>
            <a:off x="8491377" y="6176963"/>
            <a:ext cx="156731" cy="153888"/>
          </a:xfrm>
          <a:prstGeom prst="rect">
            <a:avLst/>
          </a:prstGeom>
          <a:noFill/>
        </p:spPr>
        <p:txBody>
          <a:bodyPr wrap="none" lIns="0" tIns="0" rIns="0" bIns="0" rtlCol="0">
            <a:spAutoFit/>
          </a:bodyPr>
          <a:lstStyle/>
          <a:p>
            <a:pPr algn="r"/>
            <a:fld id="{2312E2A4-42B5-40D8-AA87-248D1D96FAB3}" type="slidenum">
              <a:rPr lang="en-US" sz="1000" smtClean="0">
                <a:solidFill>
                  <a:srgbClr val="FFFFFF"/>
                </a:solidFill>
                <a:latin typeface="+mn-lt"/>
              </a:rPr>
              <a:pPr algn="r"/>
              <a:t>‹#›</a:t>
            </a:fld>
            <a:endParaRPr lang="en-US" sz="1800" dirty="0">
              <a:solidFill>
                <a:srgbClr val="FFFFFF"/>
              </a:solidFill>
              <a:latin typeface="+mn-lt"/>
            </a:endParaRPr>
          </a:p>
        </p:txBody>
      </p:sp>
      <p:sp>
        <p:nvSpPr>
          <p:cNvPr id="7" name="TextBox 6">
            <a:extLst>
              <a:ext uri="{FF2B5EF4-FFF2-40B4-BE49-F238E27FC236}">
                <a16:creationId xmlns:a16="http://schemas.microsoft.com/office/drawing/2014/main" id="{8323135E-2AF9-4882-A9C3-FBAF56AF5EDD}"/>
              </a:ext>
            </a:extLst>
          </p:cNvPr>
          <p:cNvSpPr txBox="1"/>
          <p:nvPr/>
        </p:nvSpPr>
        <p:spPr>
          <a:xfrm>
            <a:off x="6543365" y="6365346"/>
            <a:ext cx="2104743" cy="115416"/>
          </a:xfrm>
          <a:prstGeom prst="rect">
            <a:avLst/>
          </a:prstGeom>
          <a:noFill/>
        </p:spPr>
        <p:txBody>
          <a:bodyPr wrap="none" lIns="0" tIns="0" rIns="0" bIns="0" rtlCol="0">
            <a:spAutoFit/>
          </a:bodyPr>
          <a:lstStyle/>
          <a:p>
            <a:pPr algn="r"/>
            <a:r>
              <a:rPr lang="en-US" sz="750" b="0" i="0" u="none" strike="noStrike" kern="1200" baseline="0" dirty="0">
                <a:solidFill>
                  <a:schemeClr val="bg2"/>
                </a:solidFill>
                <a:latin typeface="Franklin Gothic Book" panose="020B0503020102020204" pitchFamily="34" charset="0"/>
                <a:ea typeface="+mn-ea"/>
                <a:cs typeface="+mn-cs"/>
              </a:rPr>
              <a:t>© 2018 The Joint Commission. All Rights Reserved.</a:t>
            </a:r>
            <a:endParaRPr lang="en-US" sz="750" dirty="0">
              <a:solidFill>
                <a:schemeClr val="bg2"/>
              </a:solidFill>
              <a:latin typeface="Franklin Gothic Book" panose="020B0503020102020204" pitchFamily="34" charset="0"/>
            </a:endParaRPr>
          </a:p>
        </p:txBody>
      </p:sp>
    </p:spTree>
    <p:extLst>
      <p:ext uri="{BB962C8B-B14F-4D97-AF65-F5344CB8AC3E}">
        <p14:creationId xmlns:p14="http://schemas.microsoft.com/office/powerpoint/2010/main" val="1449404687"/>
      </p:ext>
    </p:extLst>
  </p:cSld>
  <p:clrMapOvr>
    <a:masterClrMapping/>
  </p:clrMapOvr>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genda White">
    <p:bg>
      <p:bgPr>
        <a:solidFill>
          <a:schemeClr val="bg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4CCF717-9511-4324-B552-9D99BCE09028}"/>
              </a:ext>
            </a:extLst>
          </p:cNvPr>
          <p:cNvSpPr>
            <a:spLocks noGrp="1"/>
          </p:cNvSpPr>
          <p:nvPr>
            <p:ph type="body" sz="quarter" idx="11" hasCustomPrompt="1"/>
          </p:nvPr>
        </p:nvSpPr>
        <p:spPr>
          <a:xfrm>
            <a:off x="576072" y="793840"/>
            <a:ext cx="8001000" cy="5247835"/>
          </a:xfrm>
        </p:spPr>
        <p:txBody>
          <a:bodyPr/>
          <a:lstStyle>
            <a:lvl1pPr algn="l" defTabSz="914400" rtl="0" eaLnBrk="1" latinLnBrk="0" hangingPunct="1">
              <a:lnSpc>
                <a:spcPct val="90000"/>
              </a:lnSpc>
              <a:spcBef>
                <a:spcPct val="0"/>
              </a:spcBef>
              <a:spcAft>
                <a:spcPts val="600"/>
              </a:spcAft>
              <a:buNone/>
              <a:defRPr lang="en-US" sz="4000" b="1" kern="1200" dirty="0" smtClean="0">
                <a:solidFill>
                  <a:schemeClr val="accent3"/>
                </a:solidFill>
                <a:latin typeface="Georgia" panose="02040502050405020303" pitchFamily="18" charset="0"/>
                <a:ea typeface="+mj-ea"/>
                <a:cs typeface="+mj-cs"/>
              </a:defRPr>
            </a:lvl1pPr>
            <a:lvl2pPr marL="520700" indent="-514350" algn="l" defTabSz="914400" rtl="0" eaLnBrk="1" latinLnBrk="0" hangingPunct="1">
              <a:lnSpc>
                <a:spcPct val="125000"/>
              </a:lnSpc>
              <a:spcBef>
                <a:spcPct val="0"/>
              </a:spcBef>
              <a:spcAft>
                <a:spcPts val="0"/>
              </a:spcAft>
              <a:buFont typeface="+mj-lt"/>
              <a:buAutoNum type="arabicPeriod"/>
              <a:tabLst/>
              <a:defRPr lang="en-US" sz="4000" kern="1200" dirty="0" smtClean="0">
                <a:solidFill>
                  <a:schemeClr val="tx2"/>
                </a:solidFill>
                <a:latin typeface="Georgia" panose="02040502050405020303" pitchFamily="18" charset="0"/>
                <a:ea typeface="+mj-ea"/>
                <a:cs typeface="+mj-cs"/>
              </a:defRPr>
            </a:lvl2pPr>
            <a:lvl3pPr marL="569913"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3pPr>
            <a:lvl4pPr marL="858837"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4pPr>
            <a:lvl5pPr marL="1144587" indent="0" algn="l" defTabSz="914400" rtl="0" eaLnBrk="1" latinLnBrk="0" hangingPunct="1">
              <a:lnSpc>
                <a:spcPct val="90000"/>
              </a:lnSpc>
              <a:spcBef>
                <a:spcPct val="0"/>
              </a:spcBef>
              <a:buNone/>
              <a:defRPr lang="en-US" sz="2500" kern="1200" dirty="0">
                <a:solidFill>
                  <a:schemeClr val="bg1"/>
                </a:solidFill>
                <a:latin typeface="Georgia" panose="02040502050405020303" pitchFamily="18" charset="0"/>
                <a:ea typeface="+mj-ea"/>
                <a:cs typeface="+mj-cs"/>
              </a:defRPr>
            </a:lvl5pPr>
          </a:lstStyle>
          <a:p>
            <a:pPr lvl="0"/>
            <a:r>
              <a:rPr lang="en-US" dirty="0"/>
              <a:t>Click to add Agenda</a:t>
            </a:r>
          </a:p>
          <a:p>
            <a:pPr lvl="1"/>
            <a:r>
              <a:rPr lang="en-US" dirty="0"/>
              <a:t>Click to edit Agenda items</a:t>
            </a:r>
          </a:p>
        </p:txBody>
      </p:sp>
      <p:pic>
        <p:nvPicPr>
          <p:cNvPr id="6" name="Logo">
            <a:extLst>
              <a:ext uri="{FF2B5EF4-FFF2-40B4-BE49-F238E27FC236}">
                <a16:creationId xmlns:a16="http://schemas.microsoft.com/office/drawing/2014/main" id="{84E8128F-1100-4740-89A3-DB5636F58A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4329" y="459719"/>
            <a:ext cx="1594189" cy="273680"/>
          </a:xfrm>
          <a:prstGeom prst="rect">
            <a:avLst/>
          </a:prstGeom>
        </p:spPr>
      </p:pic>
    </p:spTree>
    <p:extLst>
      <p:ext uri="{BB962C8B-B14F-4D97-AF65-F5344CB8AC3E}">
        <p14:creationId xmlns:p14="http://schemas.microsoft.com/office/powerpoint/2010/main" val="568842266"/>
      </p:ext>
    </p:extLst>
  </p:cSld>
  <p:clrMapOvr>
    <a:masterClrMapping/>
  </p:clrMapOvr>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 Titl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1086787"/>
            <a:ext cx="8001000" cy="914400"/>
          </a:xfrm>
        </p:spPr>
        <p:txBody>
          <a:bodyPr/>
          <a:lstStyle>
            <a:lvl1pPr>
              <a:defRPr>
                <a:solidFill>
                  <a:schemeClr val="accent1"/>
                </a:solidFill>
              </a:defRPr>
            </a:lvl1pPr>
          </a:lstStyle>
          <a:p>
            <a:r>
              <a:rPr lang="en-US" dirty="0"/>
              <a:t>Click to edit Headline</a:t>
            </a:r>
          </a:p>
        </p:txBody>
      </p:sp>
      <p:sp>
        <p:nvSpPr>
          <p:cNvPr id="6" name="Text Placeholder 10">
            <a:extLst>
              <a:ext uri="{FF2B5EF4-FFF2-40B4-BE49-F238E27FC236}">
                <a16:creationId xmlns:a16="http://schemas.microsoft.com/office/drawing/2014/main" id="{40459803-74B8-4F1F-855C-15E89D268225}"/>
              </a:ext>
            </a:extLst>
          </p:cNvPr>
          <p:cNvSpPr>
            <a:spLocks noGrp="1"/>
          </p:cNvSpPr>
          <p:nvPr>
            <p:ph type="body" sz="quarter" idx="12"/>
          </p:nvPr>
        </p:nvSpPr>
        <p:spPr>
          <a:xfrm>
            <a:off x="576072" y="2194560"/>
            <a:ext cx="8001000" cy="3657600"/>
          </a:xfrm>
        </p:spPr>
        <p:txBody>
          <a:bodyPr/>
          <a:lstStyle>
            <a:lvl1pPr>
              <a:spcAft>
                <a:spcPts val="800"/>
              </a:spcAft>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a:extLst>
              <a:ext uri="{FF2B5EF4-FFF2-40B4-BE49-F238E27FC236}">
                <a16:creationId xmlns:a16="http://schemas.microsoft.com/office/drawing/2014/main" id="{19795904-85F9-4714-852B-9A454A06C805}"/>
              </a:ext>
            </a:extLst>
          </p:cNvPr>
          <p:cNvSpPr>
            <a:spLocks noGrp="1"/>
          </p:cNvSpPr>
          <p:nvPr>
            <p:ph type="body" sz="quarter" idx="10" hasCustomPrompt="1"/>
          </p:nvPr>
        </p:nvSpPr>
        <p:spPr>
          <a:xfrm>
            <a:off x="571500" y="467501"/>
            <a:ext cx="6172200" cy="334474"/>
          </a:xfrm>
        </p:spPr>
        <p:txBody>
          <a:bodyPr>
            <a:noAutofit/>
          </a:bodyPr>
          <a:lstStyle>
            <a:lvl1pPr marL="0" indent="0">
              <a:spcAft>
                <a:spcPts val="0"/>
              </a:spcAft>
              <a:buNone/>
              <a:defRPr lang="en-US" sz="20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dirty="0"/>
              <a:t>Section Header</a:t>
            </a:r>
          </a:p>
        </p:txBody>
      </p:sp>
    </p:spTree>
    <p:extLst>
      <p:ext uri="{BB962C8B-B14F-4D97-AF65-F5344CB8AC3E}">
        <p14:creationId xmlns:p14="http://schemas.microsoft.com/office/powerpoint/2010/main" val="725565611"/>
      </p:ext>
    </p:extLst>
  </p:cSld>
  <p:clrMapOvr>
    <a:masterClrMapping/>
  </p:clrMapOvr>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 - Bullets">
    <p:spTree>
      <p:nvGrpSpPr>
        <p:cNvPr id="1" name=""/>
        <p:cNvGrpSpPr/>
        <p:nvPr/>
      </p:nvGrpSpPr>
      <p:grpSpPr>
        <a:xfrm>
          <a:off x="0" y="0"/>
          <a:ext cx="0" cy="0"/>
          <a:chOff x="0" y="0"/>
          <a:chExt cx="0" cy="0"/>
        </a:xfrm>
      </p:grpSpPr>
      <p:pic>
        <p:nvPicPr>
          <p:cNvPr id="4" name="Picture 3" hidden="1">
            <a:extLst>
              <a:ext uri="{FF2B5EF4-FFF2-40B4-BE49-F238E27FC236}">
                <a16:creationId xmlns:a16="http://schemas.microsoft.com/office/drawing/2014/main" id="{1B7F65A9-503A-4D11-8DE0-432C3E30C4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 Placeholder 8">
            <a:extLst>
              <a:ext uri="{FF2B5EF4-FFF2-40B4-BE49-F238E27FC236}">
                <a16:creationId xmlns:a16="http://schemas.microsoft.com/office/drawing/2014/main" id="{24CCF717-9511-4324-B552-9D99BCE09028}"/>
              </a:ext>
            </a:extLst>
          </p:cNvPr>
          <p:cNvSpPr>
            <a:spLocks noGrp="1"/>
          </p:cNvSpPr>
          <p:nvPr>
            <p:ph type="body" sz="quarter" idx="11" hasCustomPrompt="1"/>
          </p:nvPr>
        </p:nvSpPr>
        <p:spPr>
          <a:xfrm>
            <a:off x="571500" y="1676400"/>
            <a:ext cx="8001000" cy="4530270"/>
          </a:xfrm>
        </p:spPr>
        <p:txBody>
          <a:bodyPr/>
          <a:lstStyle>
            <a:lvl1pPr>
              <a:spcBef>
                <a:spcPts val="0"/>
              </a:spcBef>
              <a:defRPr>
                <a:latin typeface="Franklin Gothic Book" panose="020B0503020102020204" pitchFamily="34" charset="0"/>
              </a:defRPr>
            </a:lvl1pPr>
            <a:lvl2pPr>
              <a:spcBef>
                <a:spcPts val="0"/>
              </a:spcBef>
              <a:defRPr>
                <a:latin typeface="Franklin Gothic Book" panose="020B0503020102020204" pitchFamily="34" charset="0"/>
              </a:defRPr>
            </a:lvl2pPr>
            <a:lvl3pPr>
              <a:spcBef>
                <a:spcPts val="0"/>
              </a:spcBef>
              <a:defRPr>
                <a:latin typeface="Franklin Gothic Book" panose="020B0503020102020204" pitchFamily="34" charset="0"/>
              </a:defRPr>
            </a:lvl3pPr>
            <a:lvl4pPr marL="804863" indent="-228600">
              <a:spcBef>
                <a:spcPts val="0"/>
              </a:spcBef>
              <a:tabLst/>
              <a:defRPr>
                <a:latin typeface="Franklin Gothic Book" panose="020B0503020102020204" pitchFamily="34" charset="0"/>
              </a:defRPr>
            </a:lvl4pPr>
            <a:lvl5pPr>
              <a:spcBef>
                <a:spcPts val="0"/>
              </a:spcBef>
              <a:defRPr>
                <a:latin typeface="Franklin Gothic Book" panose="020B050302010202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19795904-85F9-4714-852B-9A454A06C805}"/>
              </a:ext>
            </a:extLst>
          </p:cNvPr>
          <p:cNvSpPr>
            <a:spLocks noGrp="1"/>
          </p:cNvSpPr>
          <p:nvPr>
            <p:ph type="body" sz="quarter" idx="10" hasCustomPrompt="1"/>
          </p:nvPr>
        </p:nvSpPr>
        <p:spPr>
          <a:xfrm>
            <a:off x="571500" y="467501"/>
            <a:ext cx="6172200" cy="334474"/>
          </a:xfrm>
        </p:spPr>
        <p:txBody>
          <a:bodyPr>
            <a:noAutofit/>
          </a:bodyPr>
          <a:lstStyle>
            <a:lvl1pPr marL="0" indent="0">
              <a:spcAft>
                <a:spcPts val="0"/>
              </a:spcAft>
              <a:buNone/>
              <a:defRPr lang="en-US" sz="20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dirty="0"/>
              <a:t>Section Header</a:t>
            </a:r>
          </a:p>
        </p:txBody>
      </p:sp>
      <p:sp>
        <p:nvSpPr>
          <p:cNvPr id="10" name="Text Placeholder 7"/>
          <p:cNvSpPr>
            <a:spLocks noGrp="1"/>
          </p:cNvSpPr>
          <p:nvPr>
            <p:ph type="body" sz="quarter" idx="12" hasCustomPrompt="1"/>
          </p:nvPr>
        </p:nvSpPr>
        <p:spPr>
          <a:xfrm>
            <a:off x="571500" y="777240"/>
            <a:ext cx="6172200" cy="342396"/>
          </a:xfrm>
        </p:spPr>
        <p:txBody>
          <a:bodyPr/>
          <a:lstStyle>
            <a:lvl1pPr marL="0" indent="0">
              <a:buNone/>
              <a:defRPr sz="1300">
                <a:solidFill>
                  <a:schemeClr val="accent3"/>
                </a:solidFill>
                <a:latin typeface="Franklin Gothic Book" panose="020B0503020102020204" pitchFamily="34" charset="0"/>
              </a:defRPr>
            </a:lvl1pPr>
          </a:lstStyle>
          <a:p>
            <a:pPr lvl="0"/>
            <a:r>
              <a:rPr lang="en-US" dirty="0"/>
              <a:t>Optional Subhead</a:t>
            </a:r>
          </a:p>
        </p:txBody>
      </p:sp>
    </p:spTree>
    <p:extLst>
      <p:ext uri="{BB962C8B-B14F-4D97-AF65-F5344CB8AC3E}">
        <p14:creationId xmlns:p14="http://schemas.microsoft.com/office/powerpoint/2010/main" val="2957666585"/>
      </p:ext>
    </p:extLst>
  </p:cSld>
  <p:clrMapOvr>
    <a:masterClrMapping/>
  </p:clrMapOvr>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 Bullets - Imag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71500" y="1088136"/>
            <a:ext cx="8001000" cy="914400"/>
          </a:xfrm>
        </p:spPr>
        <p:txBody>
          <a:bodyPr/>
          <a:lstStyle>
            <a:lvl1pPr>
              <a:defRPr/>
            </a:lvl1pPr>
          </a:lstStyle>
          <a:p>
            <a:r>
              <a:rPr lang="en-US" dirty="0"/>
              <a:t>Click to edit Headline</a:t>
            </a:r>
          </a:p>
        </p:txBody>
      </p:sp>
      <p:sp>
        <p:nvSpPr>
          <p:cNvPr id="6" name="Picture Placeholder 2">
            <a:extLst>
              <a:ext uri="{FF2B5EF4-FFF2-40B4-BE49-F238E27FC236}">
                <a16:creationId xmlns:a16="http://schemas.microsoft.com/office/drawing/2014/main" id="{F5987A74-703D-411D-A6E0-FEDAEACB1781}"/>
              </a:ext>
            </a:extLst>
          </p:cNvPr>
          <p:cNvSpPr>
            <a:spLocks noGrp="1"/>
          </p:cNvSpPr>
          <p:nvPr>
            <p:ph type="pic" sz="quarter" idx="12"/>
          </p:nvPr>
        </p:nvSpPr>
        <p:spPr>
          <a:xfrm>
            <a:off x="4921624" y="2194564"/>
            <a:ext cx="4222376" cy="4435213"/>
          </a:xfrm>
          <a:noFill/>
        </p:spPr>
        <p:txBody>
          <a:bodyPr/>
          <a:lstStyle>
            <a:lvl1pPr>
              <a:defRPr>
                <a:latin typeface="Franklin Gothic Book" panose="020B0503020102020204" pitchFamily="34" charset="0"/>
              </a:defRPr>
            </a:lvl1pPr>
          </a:lstStyle>
          <a:p>
            <a:r>
              <a:rPr lang="en-US" dirty="0"/>
              <a:t>Click icon to add picture</a:t>
            </a:r>
          </a:p>
        </p:txBody>
      </p:sp>
      <p:sp>
        <p:nvSpPr>
          <p:cNvPr id="7" name="Text Placeholder 10">
            <a:extLst>
              <a:ext uri="{FF2B5EF4-FFF2-40B4-BE49-F238E27FC236}">
                <a16:creationId xmlns:a16="http://schemas.microsoft.com/office/drawing/2014/main" id="{40459803-74B8-4F1F-855C-15E89D268225}"/>
              </a:ext>
            </a:extLst>
          </p:cNvPr>
          <p:cNvSpPr>
            <a:spLocks noGrp="1"/>
          </p:cNvSpPr>
          <p:nvPr>
            <p:ph type="body" sz="quarter" idx="11"/>
          </p:nvPr>
        </p:nvSpPr>
        <p:spPr>
          <a:xfrm>
            <a:off x="571503" y="2194560"/>
            <a:ext cx="4127915" cy="4416552"/>
          </a:xfr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a:extLst>
              <a:ext uri="{FF2B5EF4-FFF2-40B4-BE49-F238E27FC236}">
                <a16:creationId xmlns:a16="http://schemas.microsoft.com/office/drawing/2014/main" id="{19795904-85F9-4714-852B-9A454A06C805}"/>
              </a:ext>
            </a:extLst>
          </p:cNvPr>
          <p:cNvSpPr>
            <a:spLocks noGrp="1"/>
          </p:cNvSpPr>
          <p:nvPr>
            <p:ph type="body" sz="quarter" idx="10" hasCustomPrompt="1"/>
          </p:nvPr>
        </p:nvSpPr>
        <p:spPr>
          <a:xfrm>
            <a:off x="571500" y="467501"/>
            <a:ext cx="6172200" cy="334474"/>
          </a:xfrm>
        </p:spPr>
        <p:txBody>
          <a:bodyPr>
            <a:noAutofit/>
          </a:bodyPr>
          <a:lstStyle>
            <a:lvl1pPr marL="0" indent="0">
              <a:spcAft>
                <a:spcPts val="0"/>
              </a:spcAft>
              <a:buNone/>
              <a:defRPr lang="en-US" sz="20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dirty="0"/>
              <a:t>Section Header</a:t>
            </a:r>
          </a:p>
        </p:txBody>
      </p:sp>
    </p:spTree>
    <p:extLst>
      <p:ext uri="{BB962C8B-B14F-4D97-AF65-F5344CB8AC3E}">
        <p14:creationId xmlns:p14="http://schemas.microsoft.com/office/powerpoint/2010/main" val="1265992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ext - Title -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0C82079-3E9F-DB4D-803A-47322DBD2CEF}"/>
              </a:ext>
            </a:extLst>
          </p:cNvPr>
          <p:cNvSpPr>
            <a:spLocks noGrp="1"/>
          </p:cNvSpPr>
          <p:nvPr>
            <p:ph type="body" sz="quarter" idx="10" hasCustomPrompt="1"/>
          </p:nvPr>
        </p:nvSpPr>
        <p:spPr>
          <a:xfrm>
            <a:off x="571500" y="467500"/>
            <a:ext cx="8005572" cy="652639"/>
          </a:xfrm>
          <a:prstGeom prst="rect">
            <a:avLst/>
          </a:prstGeom>
        </p:spPr>
        <p:txBody>
          <a:bodyPr>
            <a:noAutofit/>
          </a:bodyPr>
          <a:lstStyle>
            <a:lvl1pPr marL="0" indent="0">
              <a:spcAft>
                <a:spcPts val="0"/>
              </a:spcAft>
              <a:buNone/>
              <a:defRPr lang="en-US" sz="32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dirty="0"/>
              <a:t>Section Header</a:t>
            </a:r>
          </a:p>
        </p:txBody>
      </p:sp>
      <p:sp>
        <p:nvSpPr>
          <p:cNvPr id="10" name="Text Placeholder 10">
            <a:extLst>
              <a:ext uri="{FF2B5EF4-FFF2-40B4-BE49-F238E27FC236}">
                <a16:creationId xmlns:a16="http://schemas.microsoft.com/office/drawing/2014/main" id="{906E3CFA-EF71-0A43-A018-3D0764F68475}"/>
              </a:ext>
            </a:extLst>
          </p:cNvPr>
          <p:cNvSpPr>
            <a:spLocks noGrp="1"/>
          </p:cNvSpPr>
          <p:nvPr>
            <p:ph type="body" sz="quarter" idx="13"/>
          </p:nvPr>
        </p:nvSpPr>
        <p:spPr>
          <a:xfrm>
            <a:off x="576072" y="1242060"/>
            <a:ext cx="3904488" cy="4701540"/>
          </a:xfrm>
          <a:prstGeom prst="rect">
            <a:avLst/>
          </a:prstGeom>
        </p:spPr>
        <p:txBody>
          <a:bodyPr/>
          <a:lstStyle>
            <a:lvl1pPr marL="288925" indent="-288925">
              <a:spcAft>
                <a:spcPts val="800"/>
              </a:spcAft>
              <a:tabLst/>
              <a:defRPr sz="2800">
                <a:latin typeface="Arial" panose="020B0604020202020204" pitchFamily="34" charset="0"/>
                <a:cs typeface="Arial" panose="020B0604020202020204" pitchFamily="34" charset="0"/>
              </a:defRPr>
            </a:lvl1pPr>
            <a:lvl2pPr marL="630238" indent="-280988">
              <a:tabLst/>
              <a:defRPr sz="2800">
                <a:latin typeface="Arial" panose="020B0604020202020204" pitchFamily="34" charset="0"/>
                <a:cs typeface="Arial" panose="020B0604020202020204" pitchFamily="34" charset="0"/>
              </a:defRPr>
            </a:lvl2pPr>
            <a:lvl3pPr marL="919163" indent="-228600">
              <a:tabLst/>
              <a:defRPr sz="2800">
                <a:latin typeface="Arial" panose="020B0604020202020204" pitchFamily="34" charset="0"/>
                <a:cs typeface="Arial" panose="020B0604020202020204" pitchFamily="34" charset="0"/>
              </a:defRPr>
            </a:lvl3pPr>
            <a:lvl4pPr marL="1262063" indent="-288925">
              <a:tabLst/>
              <a:defRPr sz="2800">
                <a:latin typeface="Arial" panose="020B0604020202020204" pitchFamily="34" charset="0"/>
                <a:cs typeface="Arial" panose="020B0604020202020204" pitchFamily="34" charset="0"/>
              </a:defRPr>
            </a:lvl4pPr>
            <a:lvl5pPr marL="1489075" indent="-227013">
              <a:tabLst/>
              <a:defRPr sz="2800">
                <a:latin typeface="Arial" panose="020B0604020202020204" pitchFamily="34" charset="0"/>
                <a:cs typeface="Arial" panose="020B0604020202020204" pitchFamily="34" charset="0"/>
              </a:defRPr>
            </a:lvl5pPr>
            <a:lvl6pPr marL="1771650" indent="-282575">
              <a:tabLst/>
              <a:defRPr>
                <a:latin typeface="Arial" panose="020B0604020202020204" pitchFamily="34" charset="0"/>
                <a:cs typeface="Arial" panose="020B0604020202020204" pitchFamily="34" charset="0"/>
              </a:defRPr>
            </a:lvl6pPr>
            <a:lvl7pPr marL="2120900" indent="-288925">
              <a:tabLst/>
              <a:defRPr>
                <a:latin typeface="Arial" panose="020B0604020202020204" pitchFamily="34" charset="0"/>
                <a:cs typeface="Arial" panose="020B0604020202020204" pitchFamily="34" charset="0"/>
              </a:defRPr>
            </a:lvl7pPr>
            <a:lvl8pPr marL="2401888" indent="-280988">
              <a:tabLst/>
              <a:defRPr>
                <a:latin typeface="Arial" panose="020B0604020202020204" pitchFamily="34" charset="0"/>
                <a:cs typeface="Arial" panose="020B0604020202020204" pitchFamily="34" charset="0"/>
              </a:defRPr>
            </a:lvl8pPr>
            <a:lvl9pPr marL="2690813" indent="-227013">
              <a:buClr>
                <a:schemeClr val="accent3"/>
              </a:buClr>
              <a:buFont typeface="System Font Regular"/>
              <a:buChar char="−"/>
              <a:tabLst/>
              <a:defRPr sz="2800">
                <a:latin typeface="Arial" panose="020B0604020202020204" pitchFamily="34" charset="0"/>
                <a:cs typeface="Arial" panose="020B0604020202020204" pitchFamily="34" charset="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a:extLst>
              <a:ext uri="{FF2B5EF4-FFF2-40B4-BE49-F238E27FC236}">
                <a16:creationId xmlns:a16="http://schemas.microsoft.com/office/drawing/2014/main" id="{7D5E0D0A-7A00-7C4F-832E-CD82AC7D0ABA}"/>
              </a:ext>
            </a:extLst>
          </p:cNvPr>
          <p:cNvSpPr>
            <a:spLocks noGrp="1"/>
          </p:cNvSpPr>
          <p:nvPr>
            <p:ph type="body" sz="quarter" idx="14"/>
          </p:nvPr>
        </p:nvSpPr>
        <p:spPr>
          <a:xfrm>
            <a:off x="4672584" y="1242060"/>
            <a:ext cx="3904488" cy="4701540"/>
          </a:xfrm>
          <a:prstGeom prst="rect">
            <a:avLst/>
          </a:prstGeom>
        </p:spPr>
        <p:txBody>
          <a:bodyPr/>
          <a:lstStyle>
            <a:lvl1pPr marL="288925" indent="-288925">
              <a:spcAft>
                <a:spcPts val="800"/>
              </a:spcAft>
              <a:tabLst/>
              <a:defRPr sz="2800">
                <a:latin typeface="Arial" panose="020B0604020202020204" pitchFamily="34" charset="0"/>
                <a:cs typeface="Arial" panose="020B0604020202020204" pitchFamily="34" charset="0"/>
              </a:defRPr>
            </a:lvl1pPr>
            <a:lvl2pPr marL="630238" indent="-280988">
              <a:tabLst/>
              <a:defRPr sz="2800">
                <a:latin typeface="Arial" panose="020B0604020202020204" pitchFamily="34" charset="0"/>
                <a:cs typeface="Arial" panose="020B0604020202020204" pitchFamily="34" charset="0"/>
              </a:defRPr>
            </a:lvl2pPr>
            <a:lvl3pPr marL="919163" indent="-228600">
              <a:tabLst/>
              <a:defRPr sz="2800">
                <a:latin typeface="Arial" panose="020B0604020202020204" pitchFamily="34" charset="0"/>
                <a:cs typeface="Arial" panose="020B0604020202020204" pitchFamily="34" charset="0"/>
              </a:defRPr>
            </a:lvl3pPr>
            <a:lvl4pPr marL="1262063" indent="-288925">
              <a:tabLst/>
              <a:defRPr sz="2800">
                <a:latin typeface="Arial" panose="020B0604020202020204" pitchFamily="34" charset="0"/>
                <a:cs typeface="Arial" panose="020B0604020202020204" pitchFamily="34" charset="0"/>
              </a:defRPr>
            </a:lvl4pPr>
            <a:lvl5pPr marL="1489075" indent="-227013">
              <a:tabLst/>
              <a:defRPr sz="2800">
                <a:latin typeface="Arial" panose="020B0604020202020204" pitchFamily="34" charset="0"/>
                <a:cs typeface="Arial" panose="020B0604020202020204" pitchFamily="34" charset="0"/>
              </a:defRPr>
            </a:lvl5pPr>
            <a:lvl6pPr marL="1771650" indent="-282575">
              <a:tabLst/>
              <a:defRPr>
                <a:latin typeface="Arial" panose="020B0604020202020204" pitchFamily="34" charset="0"/>
                <a:cs typeface="Arial" panose="020B0604020202020204" pitchFamily="34" charset="0"/>
              </a:defRPr>
            </a:lvl6pPr>
            <a:lvl7pPr marL="2120900" indent="-288925">
              <a:tabLst/>
              <a:defRPr>
                <a:latin typeface="Arial" panose="020B0604020202020204" pitchFamily="34" charset="0"/>
                <a:cs typeface="Arial" panose="020B0604020202020204" pitchFamily="34" charset="0"/>
              </a:defRPr>
            </a:lvl7pPr>
            <a:lvl8pPr marL="2401888" indent="-280988">
              <a:tabLst/>
              <a:defRPr>
                <a:latin typeface="Arial" panose="020B0604020202020204" pitchFamily="34" charset="0"/>
                <a:cs typeface="Arial" panose="020B0604020202020204" pitchFamily="34" charset="0"/>
              </a:defRPr>
            </a:lvl8pPr>
            <a:lvl9pPr marL="2690813" indent="-227013">
              <a:buClr>
                <a:schemeClr val="accent3"/>
              </a:buClr>
              <a:buFont typeface="System Font Regular"/>
              <a:buChar char="−"/>
              <a:tabLst/>
              <a:defRPr sz="2800">
                <a:latin typeface="Arial" panose="020B0604020202020204" pitchFamily="34" charset="0"/>
                <a:cs typeface="Arial" panose="020B0604020202020204" pitchFamily="34" charset="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2739674"/>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xt - Title - 2 Columns Bullets">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4B03C3C-A30A-4795-946E-8302C9C777B1}"/>
              </a:ext>
            </a:extLst>
          </p:cNvPr>
          <p:cNvSpPr>
            <a:spLocks noGrp="1"/>
          </p:cNvSpPr>
          <p:nvPr>
            <p:ph type="title" hasCustomPrompt="1"/>
          </p:nvPr>
        </p:nvSpPr>
        <p:spPr/>
        <p:txBody>
          <a:bodyPr/>
          <a:lstStyle>
            <a:lvl1pPr>
              <a:defRPr/>
            </a:lvl1pPr>
          </a:lstStyle>
          <a:p>
            <a:r>
              <a:rPr lang="en-US" dirty="0"/>
              <a:t>Click to edit Headline</a:t>
            </a:r>
          </a:p>
        </p:txBody>
      </p:sp>
      <p:sp>
        <p:nvSpPr>
          <p:cNvPr id="11" name="Text Placeholder 10">
            <a:extLst>
              <a:ext uri="{FF2B5EF4-FFF2-40B4-BE49-F238E27FC236}">
                <a16:creationId xmlns:a16="http://schemas.microsoft.com/office/drawing/2014/main" id="{40459803-74B8-4F1F-855C-15E89D268225}"/>
              </a:ext>
            </a:extLst>
          </p:cNvPr>
          <p:cNvSpPr>
            <a:spLocks noGrp="1"/>
          </p:cNvSpPr>
          <p:nvPr>
            <p:ph type="body" sz="quarter" idx="11"/>
          </p:nvPr>
        </p:nvSpPr>
        <p:spPr>
          <a:xfrm>
            <a:off x="571503" y="2194560"/>
            <a:ext cx="3904343" cy="3314700"/>
          </a:xfr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0">
            <a:extLst>
              <a:ext uri="{FF2B5EF4-FFF2-40B4-BE49-F238E27FC236}">
                <a16:creationId xmlns:a16="http://schemas.microsoft.com/office/drawing/2014/main" id="{62A3375C-A98F-4BD5-9BFB-DA18ABFF8047}"/>
              </a:ext>
            </a:extLst>
          </p:cNvPr>
          <p:cNvSpPr>
            <a:spLocks noGrp="1"/>
          </p:cNvSpPr>
          <p:nvPr>
            <p:ph type="body" sz="quarter" idx="12"/>
          </p:nvPr>
        </p:nvSpPr>
        <p:spPr>
          <a:xfrm>
            <a:off x="4668159" y="2194560"/>
            <a:ext cx="3904343" cy="3314700"/>
          </a:xfr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a:extLst>
              <a:ext uri="{FF2B5EF4-FFF2-40B4-BE49-F238E27FC236}">
                <a16:creationId xmlns:a16="http://schemas.microsoft.com/office/drawing/2014/main" id="{8179EC34-711D-0247-A4DB-E42F3C418F6B}"/>
              </a:ext>
            </a:extLst>
          </p:cNvPr>
          <p:cNvSpPr>
            <a:spLocks noGrp="1"/>
          </p:cNvSpPr>
          <p:nvPr>
            <p:ph type="body" sz="quarter" idx="10" hasCustomPrompt="1"/>
          </p:nvPr>
        </p:nvSpPr>
        <p:spPr>
          <a:xfrm>
            <a:off x="571500" y="467501"/>
            <a:ext cx="6172200" cy="334474"/>
          </a:xfrm>
        </p:spPr>
        <p:txBody>
          <a:bodyPr>
            <a:noAutofit/>
          </a:bodyPr>
          <a:lstStyle>
            <a:lvl1pPr marL="0" indent="0">
              <a:spcAft>
                <a:spcPts val="0"/>
              </a:spcAft>
              <a:buNone/>
              <a:defRPr lang="en-US" sz="20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dirty="0"/>
              <a:t>Section Header</a:t>
            </a:r>
          </a:p>
        </p:txBody>
      </p:sp>
    </p:spTree>
    <p:extLst>
      <p:ext uri="{BB962C8B-B14F-4D97-AF65-F5344CB8AC3E}">
        <p14:creationId xmlns:p14="http://schemas.microsoft.com/office/powerpoint/2010/main" val="522172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ubsection Title White">
    <p:bg>
      <p:bgPr>
        <a:solidFill>
          <a:schemeClr val="bg1"/>
        </a:solidFill>
        <a:effectLst/>
      </p:bgPr>
    </p:bg>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586ED48F-90FF-4017-9A8E-888BE181C55E}"/>
              </a:ext>
            </a:extLst>
          </p:cNvPr>
          <p:cNvSpPr>
            <a:spLocks noGrp="1"/>
          </p:cNvSpPr>
          <p:nvPr>
            <p:ph type="body" sz="quarter" idx="11" hasCustomPrompt="1"/>
          </p:nvPr>
        </p:nvSpPr>
        <p:spPr>
          <a:xfrm>
            <a:off x="571500" y="2855616"/>
            <a:ext cx="8001000" cy="593759"/>
          </a:xfrm>
        </p:spPr>
        <p:txBody>
          <a:bodyPr anchor="b">
            <a:noAutofit/>
          </a:bodyPr>
          <a:lstStyle>
            <a:lvl1pPr algn="l" defTabSz="914400" rtl="0" eaLnBrk="1" latinLnBrk="0" hangingPunct="1">
              <a:lnSpc>
                <a:spcPct val="90000"/>
              </a:lnSpc>
              <a:spcBef>
                <a:spcPct val="0"/>
              </a:spcBef>
              <a:spcAft>
                <a:spcPts val="600"/>
              </a:spcAft>
              <a:buNone/>
              <a:defRPr lang="en-US" sz="4200" b="0" kern="1200" dirty="0" smtClean="0">
                <a:solidFill>
                  <a:schemeClr val="tx2"/>
                </a:solidFill>
                <a:latin typeface="Georgia" panose="02040502050405020303" pitchFamily="18" charset="0"/>
                <a:ea typeface="+mj-ea"/>
                <a:cs typeface="+mj-cs"/>
              </a:defRPr>
            </a:lvl1pPr>
            <a:lvl2pPr marL="520700" indent="-520700" algn="l" defTabSz="914400" rtl="0" eaLnBrk="1" latinLnBrk="0" hangingPunct="1">
              <a:lnSpc>
                <a:spcPct val="125000"/>
              </a:lnSpc>
              <a:spcBef>
                <a:spcPct val="0"/>
              </a:spcBef>
              <a:buFont typeface="+mj-lt"/>
              <a:buAutoNum type="arabicPeriod"/>
              <a:defRPr lang="en-US" sz="4000" kern="1200" dirty="0" smtClean="0">
                <a:solidFill>
                  <a:schemeClr val="bg1"/>
                </a:solidFill>
                <a:latin typeface="Georgia" panose="02040502050405020303" pitchFamily="18" charset="0"/>
                <a:ea typeface="+mj-ea"/>
                <a:cs typeface="+mj-cs"/>
              </a:defRPr>
            </a:lvl2pPr>
            <a:lvl3pPr marL="569913"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3pPr>
            <a:lvl4pPr marL="858837"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4pPr>
            <a:lvl5pPr marL="1144587" indent="0" algn="l" defTabSz="914400" rtl="0" eaLnBrk="1" latinLnBrk="0" hangingPunct="1">
              <a:lnSpc>
                <a:spcPct val="90000"/>
              </a:lnSpc>
              <a:spcBef>
                <a:spcPct val="0"/>
              </a:spcBef>
              <a:buNone/>
              <a:defRPr lang="en-US" sz="2500" kern="1200" dirty="0">
                <a:solidFill>
                  <a:schemeClr val="bg1"/>
                </a:solidFill>
                <a:latin typeface="Georgia" panose="02040502050405020303" pitchFamily="18" charset="0"/>
                <a:ea typeface="+mj-ea"/>
                <a:cs typeface="+mj-cs"/>
              </a:defRPr>
            </a:lvl5pPr>
          </a:lstStyle>
          <a:p>
            <a:pPr lvl="0"/>
            <a:r>
              <a:rPr lang="en-US" dirty="0"/>
              <a:t>Sub-section Title</a:t>
            </a:r>
          </a:p>
        </p:txBody>
      </p:sp>
      <p:sp>
        <p:nvSpPr>
          <p:cNvPr id="7" name="Text Placeholder 4">
            <a:extLst>
              <a:ext uri="{FF2B5EF4-FFF2-40B4-BE49-F238E27FC236}">
                <a16:creationId xmlns:a16="http://schemas.microsoft.com/office/drawing/2014/main" id="{A748AF25-2711-4ABB-92B4-8B5AE18513C3}"/>
              </a:ext>
            </a:extLst>
          </p:cNvPr>
          <p:cNvSpPr>
            <a:spLocks noGrp="1"/>
          </p:cNvSpPr>
          <p:nvPr>
            <p:ph type="body" sz="quarter" idx="10" hasCustomPrompt="1"/>
          </p:nvPr>
        </p:nvSpPr>
        <p:spPr>
          <a:xfrm>
            <a:off x="571500" y="3466323"/>
            <a:ext cx="6550270" cy="664615"/>
          </a:xfrm>
        </p:spPr>
        <p:txBody>
          <a:bodyPr>
            <a:noAutofit/>
          </a:bodyPr>
          <a:lstStyle>
            <a:lvl1pPr marL="0" indent="0">
              <a:buNone/>
              <a:defRPr lang="en-US" sz="3000" kern="1200" dirty="0" smtClean="0">
                <a:solidFill>
                  <a:schemeClr val="accent3"/>
                </a:solidFill>
                <a:latin typeface="Franklin Gothic Book" panose="020B0503020102020204" pitchFamily="34"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dirty="0"/>
              <a:t>Subtitle if needed</a:t>
            </a:r>
          </a:p>
        </p:txBody>
      </p:sp>
      <p:pic>
        <p:nvPicPr>
          <p:cNvPr id="8" name="Logo">
            <a:extLst>
              <a:ext uri="{FF2B5EF4-FFF2-40B4-BE49-F238E27FC236}">
                <a16:creationId xmlns:a16="http://schemas.microsoft.com/office/drawing/2014/main" id="{EF96F00F-C16E-4646-B326-FF49EF34F3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4329" y="459719"/>
            <a:ext cx="1594189" cy="273680"/>
          </a:xfrm>
          <a:prstGeom prst="rect">
            <a:avLst/>
          </a:prstGeom>
        </p:spPr>
      </p:pic>
    </p:spTree>
    <p:extLst>
      <p:ext uri="{BB962C8B-B14F-4D97-AF65-F5344CB8AC3E}">
        <p14:creationId xmlns:p14="http://schemas.microsoft.com/office/powerpoint/2010/main" val="3689665236"/>
      </p:ext>
    </p:extLst>
  </p:cSld>
  <p:clrMapOvr>
    <a:masterClrMapping/>
  </p:clrMapOvr>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Subsection Title Blue">
    <p:bg>
      <p:bgPr>
        <a:solidFill>
          <a:schemeClr val="tx2"/>
        </a:solidFill>
        <a:effectLst/>
      </p:bgPr>
    </p:bg>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586ED48F-90FF-4017-9A8E-888BE181C55E}"/>
              </a:ext>
            </a:extLst>
          </p:cNvPr>
          <p:cNvSpPr>
            <a:spLocks noGrp="1"/>
          </p:cNvSpPr>
          <p:nvPr>
            <p:ph type="body" sz="quarter" idx="11" hasCustomPrompt="1"/>
          </p:nvPr>
        </p:nvSpPr>
        <p:spPr>
          <a:xfrm>
            <a:off x="571500" y="2855616"/>
            <a:ext cx="8001000" cy="593759"/>
          </a:xfrm>
        </p:spPr>
        <p:txBody>
          <a:bodyPr anchor="b">
            <a:noAutofit/>
          </a:bodyPr>
          <a:lstStyle>
            <a:lvl1pPr algn="l" defTabSz="914400" rtl="0" eaLnBrk="1" latinLnBrk="0" hangingPunct="1">
              <a:lnSpc>
                <a:spcPct val="90000"/>
              </a:lnSpc>
              <a:spcBef>
                <a:spcPct val="0"/>
              </a:spcBef>
              <a:spcAft>
                <a:spcPts val="600"/>
              </a:spcAft>
              <a:buNone/>
              <a:defRPr lang="en-US" sz="4200" b="0" kern="1200" dirty="0" smtClean="0">
                <a:solidFill>
                  <a:schemeClr val="bg1"/>
                </a:solidFill>
                <a:latin typeface="Georgia" panose="02040502050405020303" pitchFamily="18" charset="0"/>
                <a:ea typeface="+mj-ea"/>
                <a:cs typeface="+mj-cs"/>
              </a:defRPr>
            </a:lvl1pPr>
            <a:lvl2pPr marL="520700" indent="-520700" algn="l" defTabSz="914400" rtl="0" eaLnBrk="1" latinLnBrk="0" hangingPunct="1">
              <a:lnSpc>
                <a:spcPct val="125000"/>
              </a:lnSpc>
              <a:spcBef>
                <a:spcPct val="0"/>
              </a:spcBef>
              <a:buFont typeface="+mj-lt"/>
              <a:buAutoNum type="arabicPeriod"/>
              <a:defRPr lang="en-US" sz="4000" kern="1200" dirty="0" smtClean="0">
                <a:solidFill>
                  <a:schemeClr val="bg1"/>
                </a:solidFill>
                <a:latin typeface="Georgia" panose="02040502050405020303" pitchFamily="18" charset="0"/>
                <a:ea typeface="+mj-ea"/>
                <a:cs typeface="+mj-cs"/>
              </a:defRPr>
            </a:lvl2pPr>
            <a:lvl3pPr marL="569913"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3pPr>
            <a:lvl4pPr marL="858837"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4pPr>
            <a:lvl5pPr marL="1144587" indent="0" algn="l" defTabSz="914400" rtl="0" eaLnBrk="1" latinLnBrk="0" hangingPunct="1">
              <a:lnSpc>
                <a:spcPct val="90000"/>
              </a:lnSpc>
              <a:spcBef>
                <a:spcPct val="0"/>
              </a:spcBef>
              <a:buNone/>
              <a:defRPr lang="en-US" sz="2500" kern="1200" dirty="0">
                <a:solidFill>
                  <a:schemeClr val="bg1"/>
                </a:solidFill>
                <a:latin typeface="Georgia" panose="02040502050405020303" pitchFamily="18" charset="0"/>
                <a:ea typeface="+mj-ea"/>
                <a:cs typeface="+mj-cs"/>
              </a:defRPr>
            </a:lvl5pPr>
          </a:lstStyle>
          <a:p>
            <a:pPr lvl="0"/>
            <a:r>
              <a:rPr lang="en-US" dirty="0"/>
              <a:t>Sub-section Title</a:t>
            </a:r>
          </a:p>
        </p:txBody>
      </p:sp>
      <p:sp>
        <p:nvSpPr>
          <p:cNvPr id="7" name="Text Placeholder 4">
            <a:extLst>
              <a:ext uri="{FF2B5EF4-FFF2-40B4-BE49-F238E27FC236}">
                <a16:creationId xmlns:a16="http://schemas.microsoft.com/office/drawing/2014/main" id="{A748AF25-2711-4ABB-92B4-8B5AE18513C3}"/>
              </a:ext>
            </a:extLst>
          </p:cNvPr>
          <p:cNvSpPr>
            <a:spLocks noGrp="1"/>
          </p:cNvSpPr>
          <p:nvPr>
            <p:ph type="body" sz="quarter" idx="10" hasCustomPrompt="1"/>
          </p:nvPr>
        </p:nvSpPr>
        <p:spPr>
          <a:xfrm>
            <a:off x="571500" y="3466323"/>
            <a:ext cx="6550270" cy="664615"/>
          </a:xfrm>
        </p:spPr>
        <p:txBody>
          <a:bodyPr>
            <a:noAutofit/>
          </a:bodyPr>
          <a:lstStyle>
            <a:lvl1pPr marL="0" indent="0">
              <a:buNone/>
              <a:defRPr lang="en-US" sz="3000" kern="1200" dirty="0" smtClean="0">
                <a:solidFill>
                  <a:schemeClr val="accent2"/>
                </a:solidFill>
                <a:latin typeface="Franklin Gothic Book" panose="020B0503020102020204" pitchFamily="34"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dirty="0"/>
              <a:t>Subtitle if needed</a:t>
            </a:r>
          </a:p>
        </p:txBody>
      </p:sp>
      <p:pic>
        <p:nvPicPr>
          <p:cNvPr id="10" name="Logo">
            <a:extLst>
              <a:ext uri="{FF2B5EF4-FFF2-40B4-BE49-F238E27FC236}">
                <a16:creationId xmlns:a16="http://schemas.microsoft.com/office/drawing/2014/main" id="{DA338435-8861-9542-8125-5B90E4B341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4330" y="459719"/>
            <a:ext cx="1594186" cy="273680"/>
          </a:xfrm>
          <a:prstGeom prst="rect">
            <a:avLst/>
          </a:prstGeom>
        </p:spPr>
      </p:pic>
      <p:cxnSp>
        <p:nvCxnSpPr>
          <p:cNvPr id="9" name="Straight Connector 8">
            <a:extLst>
              <a:ext uri="{FF2B5EF4-FFF2-40B4-BE49-F238E27FC236}">
                <a16:creationId xmlns:a16="http://schemas.microsoft.com/office/drawing/2014/main" id="{12E3796E-9C0B-6A4B-9657-DCAAA851AEE4}"/>
              </a:ext>
            </a:extLst>
          </p:cNvPr>
          <p:cNvCxnSpPr>
            <a:cxnSpLocks/>
          </p:cNvCxnSpPr>
          <p:nvPr/>
        </p:nvCxnSpPr>
        <p:spPr>
          <a:xfrm>
            <a:off x="8166102" y="6269376"/>
            <a:ext cx="26531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07A98DD-A77B-7946-936C-C010C436BEB5}"/>
              </a:ext>
            </a:extLst>
          </p:cNvPr>
          <p:cNvSpPr txBox="1"/>
          <p:nvPr/>
        </p:nvSpPr>
        <p:spPr>
          <a:xfrm>
            <a:off x="8491377" y="6176963"/>
            <a:ext cx="156731" cy="153888"/>
          </a:xfrm>
          <a:prstGeom prst="rect">
            <a:avLst/>
          </a:prstGeom>
          <a:noFill/>
        </p:spPr>
        <p:txBody>
          <a:bodyPr wrap="none" lIns="0" tIns="0" rIns="0" bIns="0" rtlCol="0">
            <a:spAutoFit/>
          </a:bodyPr>
          <a:lstStyle/>
          <a:p>
            <a:pPr algn="r"/>
            <a:fld id="{2312E2A4-42B5-40D8-AA87-248D1D96FAB3}" type="slidenum">
              <a:rPr lang="en-US" sz="1000" smtClean="0">
                <a:solidFill>
                  <a:srgbClr val="FFFFFF"/>
                </a:solidFill>
                <a:latin typeface="+mn-lt"/>
              </a:rPr>
              <a:pPr algn="r"/>
              <a:t>‹#›</a:t>
            </a:fld>
            <a:endParaRPr lang="en-US" sz="1800" dirty="0">
              <a:solidFill>
                <a:srgbClr val="FFFFFF"/>
              </a:solidFill>
              <a:latin typeface="+mn-lt"/>
            </a:endParaRPr>
          </a:p>
        </p:txBody>
      </p:sp>
      <p:sp>
        <p:nvSpPr>
          <p:cNvPr id="12" name="TextBox 11">
            <a:extLst>
              <a:ext uri="{FF2B5EF4-FFF2-40B4-BE49-F238E27FC236}">
                <a16:creationId xmlns:a16="http://schemas.microsoft.com/office/drawing/2014/main" id="{7E204B85-6943-AD4D-A3F9-2A5BB731E9D7}"/>
              </a:ext>
            </a:extLst>
          </p:cNvPr>
          <p:cNvSpPr txBox="1"/>
          <p:nvPr/>
        </p:nvSpPr>
        <p:spPr>
          <a:xfrm>
            <a:off x="6543365" y="6365346"/>
            <a:ext cx="2104743" cy="115416"/>
          </a:xfrm>
          <a:prstGeom prst="rect">
            <a:avLst/>
          </a:prstGeom>
          <a:noFill/>
        </p:spPr>
        <p:txBody>
          <a:bodyPr wrap="none" lIns="0" tIns="0" rIns="0" bIns="0" rtlCol="0">
            <a:spAutoFit/>
          </a:bodyPr>
          <a:lstStyle/>
          <a:p>
            <a:pPr algn="r"/>
            <a:r>
              <a:rPr lang="en-US" sz="750" b="0" i="0" u="none" strike="noStrike" kern="1200" baseline="0" dirty="0">
                <a:solidFill>
                  <a:schemeClr val="bg2"/>
                </a:solidFill>
                <a:latin typeface="Franklin Gothic Book" panose="020B0503020102020204" pitchFamily="34" charset="0"/>
                <a:ea typeface="+mn-ea"/>
                <a:cs typeface="+mn-cs"/>
              </a:rPr>
              <a:t>© 2018 The Joint Commission. All Rights Reserved.</a:t>
            </a:r>
            <a:endParaRPr lang="en-US" sz="750" dirty="0">
              <a:solidFill>
                <a:schemeClr val="bg2"/>
              </a:solidFill>
              <a:latin typeface="Franklin Gothic Book" panose="020B0503020102020204" pitchFamily="34" charset="0"/>
            </a:endParaRPr>
          </a:p>
        </p:txBody>
      </p:sp>
    </p:spTree>
    <p:extLst>
      <p:ext uri="{BB962C8B-B14F-4D97-AF65-F5344CB8AC3E}">
        <p14:creationId xmlns:p14="http://schemas.microsoft.com/office/powerpoint/2010/main" val="94883054"/>
      </p:ext>
    </p:extLst>
  </p:cSld>
  <p:clrMapOvr>
    <a:masterClrMapping/>
  </p:clrMapOvr>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Large Idea Blue">
    <p:bg>
      <p:bgPr>
        <a:solidFill>
          <a:schemeClr val="tx2"/>
        </a:solidFill>
        <a:effectLst/>
      </p:bgPr>
    </p:bg>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586ED48F-90FF-4017-9A8E-888BE181C55E}"/>
              </a:ext>
            </a:extLst>
          </p:cNvPr>
          <p:cNvSpPr>
            <a:spLocks noGrp="1"/>
          </p:cNvSpPr>
          <p:nvPr>
            <p:ph type="body" sz="quarter" idx="11" hasCustomPrompt="1"/>
          </p:nvPr>
        </p:nvSpPr>
        <p:spPr>
          <a:xfrm>
            <a:off x="576072" y="2125362"/>
            <a:ext cx="8001000" cy="3924330"/>
          </a:xfrm>
        </p:spPr>
        <p:txBody>
          <a:bodyPr>
            <a:normAutofit/>
          </a:bodyPr>
          <a:lstStyle>
            <a:lvl1pPr algn="l" defTabSz="914400" rtl="0" eaLnBrk="1" latinLnBrk="0" hangingPunct="1">
              <a:lnSpc>
                <a:spcPct val="90000"/>
              </a:lnSpc>
              <a:spcBef>
                <a:spcPct val="0"/>
              </a:spcBef>
              <a:spcAft>
                <a:spcPts val="600"/>
              </a:spcAft>
              <a:buNone/>
              <a:defRPr lang="en-US" sz="4200" b="0" kern="1200" dirty="0" smtClean="0">
                <a:solidFill>
                  <a:schemeClr val="bg1"/>
                </a:solidFill>
                <a:latin typeface="Georgia" panose="02040502050405020303" pitchFamily="18" charset="0"/>
                <a:ea typeface="+mj-ea"/>
                <a:cs typeface="+mj-cs"/>
              </a:defRPr>
            </a:lvl1pPr>
            <a:lvl2pPr marL="520700" indent="-520700" algn="l" defTabSz="914400" rtl="0" eaLnBrk="1" latinLnBrk="0" hangingPunct="1">
              <a:lnSpc>
                <a:spcPct val="125000"/>
              </a:lnSpc>
              <a:spcBef>
                <a:spcPct val="0"/>
              </a:spcBef>
              <a:buFont typeface="+mj-lt"/>
              <a:buAutoNum type="arabicPeriod"/>
              <a:defRPr lang="en-US" sz="4000" kern="1200" dirty="0" smtClean="0">
                <a:solidFill>
                  <a:schemeClr val="bg1"/>
                </a:solidFill>
                <a:latin typeface="Georgia" panose="02040502050405020303" pitchFamily="18" charset="0"/>
                <a:ea typeface="+mj-ea"/>
                <a:cs typeface="+mj-cs"/>
              </a:defRPr>
            </a:lvl2pPr>
            <a:lvl3pPr marL="569913"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3pPr>
            <a:lvl4pPr marL="858837"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4pPr>
            <a:lvl5pPr marL="1144587" indent="0" algn="l" defTabSz="914400" rtl="0" eaLnBrk="1" latinLnBrk="0" hangingPunct="1">
              <a:lnSpc>
                <a:spcPct val="90000"/>
              </a:lnSpc>
              <a:spcBef>
                <a:spcPct val="0"/>
              </a:spcBef>
              <a:buNone/>
              <a:defRPr lang="en-US" sz="2500" kern="1200" dirty="0">
                <a:solidFill>
                  <a:schemeClr val="bg1"/>
                </a:solidFill>
                <a:latin typeface="Georgia" panose="02040502050405020303" pitchFamily="18" charset="0"/>
                <a:ea typeface="+mj-ea"/>
                <a:cs typeface="+mj-cs"/>
              </a:defRPr>
            </a:lvl5pPr>
          </a:lstStyle>
          <a:p>
            <a:pPr lvl="0"/>
            <a:r>
              <a:rPr lang="en-US" dirty="0"/>
              <a:t>Up to four lines of copy.</a:t>
            </a:r>
          </a:p>
        </p:txBody>
      </p:sp>
      <p:pic>
        <p:nvPicPr>
          <p:cNvPr id="6" name="Logo">
            <a:extLst>
              <a:ext uri="{FF2B5EF4-FFF2-40B4-BE49-F238E27FC236}">
                <a16:creationId xmlns:a16="http://schemas.microsoft.com/office/drawing/2014/main" id="{BA3A6959-A935-A544-B886-9A3DD2B000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4330" y="459719"/>
            <a:ext cx="1594186" cy="273680"/>
          </a:xfrm>
          <a:prstGeom prst="rect">
            <a:avLst/>
          </a:prstGeom>
        </p:spPr>
      </p:pic>
      <p:cxnSp>
        <p:nvCxnSpPr>
          <p:cNvPr id="4" name="Straight Connector 3">
            <a:extLst>
              <a:ext uri="{FF2B5EF4-FFF2-40B4-BE49-F238E27FC236}">
                <a16:creationId xmlns:a16="http://schemas.microsoft.com/office/drawing/2014/main" id="{81866F8E-864A-D244-B075-197CC5219772}"/>
              </a:ext>
            </a:extLst>
          </p:cNvPr>
          <p:cNvCxnSpPr>
            <a:cxnSpLocks/>
          </p:cNvCxnSpPr>
          <p:nvPr/>
        </p:nvCxnSpPr>
        <p:spPr>
          <a:xfrm>
            <a:off x="8166102" y="6269376"/>
            <a:ext cx="26531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D4105BD-1CC1-3A4E-8B49-B23B458CD9A5}"/>
              </a:ext>
            </a:extLst>
          </p:cNvPr>
          <p:cNvSpPr txBox="1"/>
          <p:nvPr/>
        </p:nvSpPr>
        <p:spPr>
          <a:xfrm>
            <a:off x="8491377" y="6176963"/>
            <a:ext cx="156731" cy="153888"/>
          </a:xfrm>
          <a:prstGeom prst="rect">
            <a:avLst/>
          </a:prstGeom>
          <a:noFill/>
        </p:spPr>
        <p:txBody>
          <a:bodyPr wrap="none" lIns="0" tIns="0" rIns="0" bIns="0" rtlCol="0">
            <a:spAutoFit/>
          </a:bodyPr>
          <a:lstStyle/>
          <a:p>
            <a:pPr algn="r"/>
            <a:fld id="{2312E2A4-42B5-40D8-AA87-248D1D96FAB3}" type="slidenum">
              <a:rPr lang="en-US" sz="1000" smtClean="0">
                <a:solidFill>
                  <a:srgbClr val="FFFFFF"/>
                </a:solidFill>
                <a:latin typeface="+mn-lt"/>
              </a:rPr>
              <a:pPr algn="r"/>
              <a:t>‹#›</a:t>
            </a:fld>
            <a:endParaRPr lang="en-US" sz="1800" dirty="0">
              <a:solidFill>
                <a:srgbClr val="FFFFFF"/>
              </a:solidFill>
              <a:latin typeface="+mn-lt"/>
            </a:endParaRPr>
          </a:p>
        </p:txBody>
      </p:sp>
      <p:sp>
        <p:nvSpPr>
          <p:cNvPr id="8" name="TextBox 7">
            <a:extLst>
              <a:ext uri="{FF2B5EF4-FFF2-40B4-BE49-F238E27FC236}">
                <a16:creationId xmlns:a16="http://schemas.microsoft.com/office/drawing/2014/main" id="{D3D74947-355F-F340-B901-F46E05D33791}"/>
              </a:ext>
            </a:extLst>
          </p:cNvPr>
          <p:cNvSpPr txBox="1"/>
          <p:nvPr/>
        </p:nvSpPr>
        <p:spPr>
          <a:xfrm>
            <a:off x="6543365" y="6365346"/>
            <a:ext cx="2104743" cy="115416"/>
          </a:xfrm>
          <a:prstGeom prst="rect">
            <a:avLst/>
          </a:prstGeom>
          <a:noFill/>
        </p:spPr>
        <p:txBody>
          <a:bodyPr wrap="none" lIns="0" tIns="0" rIns="0" bIns="0" rtlCol="0">
            <a:spAutoFit/>
          </a:bodyPr>
          <a:lstStyle/>
          <a:p>
            <a:pPr algn="r"/>
            <a:r>
              <a:rPr lang="en-US" sz="750" b="0" i="0" u="none" strike="noStrike" kern="1200" baseline="0" dirty="0">
                <a:solidFill>
                  <a:schemeClr val="bg2"/>
                </a:solidFill>
                <a:latin typeface="Franklin Gothic Book" panose="020B0503020102020204" pitchFamily="34" charset="0"/>
                <a:ea typeface="+mn-ea"/>
                <a:cs typeface="+mn-cs"/>
              </a:rPr>
              <a:t>© 2018 The Joint Commission. All Rights Reserved.</a:t>
            </a:r>
            <a:endParaRPr lang="en-US" sz="750" dirty="0">
              <a:solidFill>
                <a:schemeClr val="bg2"/>
              </a:solidFill>
              <a:latin typeface="Franklin Gothic Book" panose="020B0503020102020204" pitchFamily="34" charset="0"/>
            </a:endParaRPr>
          </a:p>
        </p:txBody>
      </p:sp>
    </p:spTree>
    <p:extLst>
      <p:ext uri="{BB962C8B-B14F-4D97-AF65-F5344CB8AC3E}">
        <p14:creationId xmlns:p14="http://schemas.microsoft.com/office/powerpoint/2010/main" val="3973252518"/>
      </p:ext>
    </p:extLst>
  </p:cSld>
  <p:clrMapOvr>
    <a:masterClrMapping/>
  </p:clrMapOvr>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arge Idea White">
    <p:bg>
      <p:bgPr>
        <a:solidFill>
          <a:schemeClr val="bg1"/>
        </a:solidFill>
        <a:effectLst/>
      </p:bgPr>
    </p:bg>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586ED48F-90FF-4017-9A8E-888BE181C55E}"/>
              </a:ext>
            </a:extLst>
          </p:cNvPr>
          <p:cNvSpPr>
            <a:spLocks noGrp="1"/>
          </p:cNvSpPr>
          <p:nvPr>
            <p:ph type="body" sz="quarter" idx="11" hasCustomPrompt="1"/>
          </p:nvPr>
        </p:nvSpPr>
        <p:spPr>
          <a:xfrm>
            <a:off x="576072" y="2125362"/>
            <a:ext cx="7991856" cy="3924330"/>
          </a:xfrm>
        </p:spPr>
        <p:txBody>
          <a:bodyPr>
            <a:noAutofit/>
          </a:bodyPr>
          <a:lstStyle>
            <a:lvl1pPr algn="l" defTabSz="914400" rtl="0" eaLnBrk="1" latinLnBrk="0" hangingPunct="1">
              <a:lnSpc>
                <a:spcPct val="90000"/>
              </a:lnSpc>
              <a:spcBef>
                <a:spcPct val="0"/>
              </a:spcBef>
              <a:spcAft>
                <a:spcPts val="600"/>
              </a:spcAft>
              <a:buNone/>
              <a:defRPr lang="en-US" sz="4200" b="0" kern="1200" dirty="0" smtClean="0">
                <a:solidFill>
                  <a:schemeClr val="tx2"/>
                </a:solidFill>
                <a:latin typeface="Georgia" panose="02040502050405020303" pitchFamily="18" charset="0"/>
                <a:ea typeface="+mj-ea"/>
                <a:cs typeface="+mj-cs"/>
              </a:defRPr>
            </a:lvl1pPr>
            <a:lvl2pPr marL="520700" indent="-520700" algn="l" defTabSz="914400" rtl="0" eaLnBrk="1" latinLnBrk="0" hangingPunct="1">
              <a:lnSpc>
                <a:spcPct val="125000"/>
              </a:lnSpc>
              <a:spcBef>
                <a:spcPct val="0"/>
              </a:spcBef>
              <a:buFont typeface="+mj-lt"/>
              <a:buAutoNum type="arabicPeriod"/>
              <a:defRPr lang="en-US" sz="4000" kern="1200" dirty="0" smtClean="0">
                <a:solidFill>
                  <a:schemeClr val="bg1"/>
                </a:solidFill>
                <a:latin typeface="Georgia" panose="02040502050405020303" pitchFamily="18" charset="0"/>
                <a:ea typeface="+mj-ea"/>
                <a:cs typeface="+mj-cs"/>
              </a:defRPr>
            </a:lvl2pPr>
            <a:lvl3pPr marL="569913"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3pPr>
            <a:lvl4pPr marL="858837"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4pPr>
            <a:lvl5pPr marL="1144587" indent="0" algn="l" defTabSz="914400" rtl="0" eaLnBrk="1" latinLnBrk="0" hangingPunct="1">
              <a:lnSpc>
                <a:spcPct val="90000"/>
              </a:lnSpc>
              <a:spcBef>
                <a:spcPct val="0"/>
              </a:spcBef>
              <a:buNone/>
              <a:defRPr lang="en-US" sz="2500" kern="1200" dirty="0">
                <a:solidFill>
                  <a:schemeClr val="bg1"/>
                </a:solidFill>
                <a:latin typeface="Georgia" panose="02040502050405020303" pitchFamily="18" charset="0"/>
                <a:ea typeface="+mj-ea"/>
                <a:cs typeface="+mj-cs"/>
              </a:defRPr>
            </a:lvl5pPr>
          </a:lstStyle>
          <a:p>
            <a:pPr lvl="0"/>
            <a:r>
              <a:rPr lang="en-US" dirty="0"/>
              <a:t>Up to four lines of copy.</a:t>
            </a:r>
          </a:p>
        </p:txBody>
      </p:sp>
      <p:pic>
        <p:nvPicPr>
          <p:cNvPr id="6" name="Logo">
            <a:extLst>
              <a:ext uri="{FF2B5EF4-FFF2-40B4-BE49-F238E27FC236}">
                <a16:creationId xmlns:a16="http://schemas.microsoft.com/office/drawing/2014/main" id="{97C80F54-759D-584B-95DF-FA099901A9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4329" y="459719"/>
            <a:ext cx="1594189" cy="273680"/>
          </a:xfrm>
          <a:prstGeom prst="rect">
            <a:avLst/>
          </a:prstGeom>
        </p:spPr>
      </p:pic>
    </p:spTree>
    <p:extLst>
      <p:ext uri="{BB962C8B-B14F-4D97-AF65-F5344CB8AC3E}">
        <p14:creationId xmlns:p14="http://schemas.microsoft.com/office/powerpoint/2010/main" val="733924214"/>
      </p:ext>
    </p:extLst>
  </p:cSld>
  <p:clrMapOvr>
    <a:masterClrMapping/>
  </p:clrMapOvr>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line Breaker Blue">
    <p:bg>
      <p:bgPr>
        <a:solidFill>
          <a:schemeClr val="tx2"/>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4CCF717-9511-4324-B552-9D99BCE09028}"/>
              </a:ext>
            </a:extLst>
          </p:cNvPr>
          <p:cNvSpPr>
            <a:spLocks noGrp="1"/>
          </p:cNvSpPr>
          <p:nvPr>
            <p:ph type="body" sz="quarter" idx="11" hasCustomPrompt="1"/>
          </p:nvPr>
        </p:nvSpPr>
        <p:spPr>
          <a:xfrm>
            <a:off x="571500" y="868680"/>
            <a:ext cx="8001000" cy="5486400"/>
          </a:xfrm>
        </p:spPr>
        <p:txBody>
          <a:bodyPr anchor="ctr">
            <a:noAutofit/>
          </a:bodyPr>
          <a:lstStyle>
            <a:lvl1pPr algn="l" defTabSz="914400" rtl="0" eaLnBrk="1" latinLnBrk="0" hangingPunct="1">
              <a:lnSpc>
                <a:spcPct val="80000"/>
              </a:lnSpc>
              <a:spcBef>
                <a:spcPct val="0"/>
              </a:spcBef>
              <a:spcAft>
                <a:spcPts val="0"/>
              </a:spcAft>
              <a:buNone/>
              <a:defRPr lang="en-US" sz="11000" b="0" kern="1200" dirty="0" smtClean="0">
                <a:solidFill>
                  <a:schemeClr val="bg1"/>
                </a:solidFill>
                <a:latin typeface="Georgia" panose="02040502050405020303" pitchFamily="18" charset="0"/>
                <a:ea typeface="+mj-ea"/>
                <a:cs typeface="+mj-cs"/>
              </a:defRPr>
            </a:lvl1pPr>
            <a:lvl2pPr marL="520700" indent="-520700" algn="l" defTabSz="914400" rtl="0" eaLnBrk="1" latinLnBrk="0" hangingPunct="1">
              <a:lnSpc>
                <a:spcPct val="125000"/>
              </a:lnSpc>
              <a:spcBef>
                <a:spcPct val="0"/>
              </a:spcBef>
              <a:buFont typeface="+mj-lt"/>
              <a:buAutoNum type="arabicPeriod"/>
              <a:defRPr lang="en-US" sz="4000" kern="1200" dirty="0" smtClean="0">
                <a:solidFill>
                  <a:schemeClr val="bg1"/>
                </a:solidFill>
                <a:latin typeface="Georgia" panose="02040502050405020303" pitchFamily="18" charset="0"/>
                <a:ea typeface="+mj-ea"/>
                <a:cs typeface="+mj-cs"/>
              </a:defRPr>
            </a:lvl2pPr>
            <a:lvl3pPr marL="569913"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3pPr>
            <a:lvl4pPr marL="858837"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4pPr>
            <a:lvl5pPr marL="1144587" indent="0" algn="l" defTabSz="914400" rtl="0" eaLnBrk="1" latinLnBrk="0" hangingPunct="1">
              <a:lnSpc>
                <a:spcPct val="90000"/>
              </a:lnSpc>
              <a:spcBef>
                <a:spcPct val="0"/>
              </a:spcBef>
              <a:buNone/>
              <a:defRPr lang="en-US" sz="2500" kern="1200" dirty="0">
                <a:solidFill>
                  <a:schemeClr val="bg1"/>
                </a:solidFill>
                <a:latin typeface="Georgia" panose="02040502050405020303" pitchFamily="18" charset="0"/>
                <a:ea typeface="+mj-ea"/>
                <a:cs typeface="+mj-cs"/>
              </a:defRPr>
            </a:lvl5pPr>
          </a:lstStyle>
          <a:p>
            <a:pPr lvl="0"/>
            <a:r>
              <a:rPr lang="en-US" dirty="0"/>
              <a:t>Headline</a:t>
            </a:r>
          </a:p>
          <a:p>
            <a:pPr lvl="0"/>
            <a:r>
              <a:rPr lang="en-US" dirty="0"/>
              <a:t>Breaker</a:t>
            </a:r>
          </a:p>
        </p:txBody>
      </p:sp>
      <p:pic>
        <p:nvPicPr>
          <p:cNvPr id="5" name="Logo">
            <a:extLst>
              <a:ext uri="{FF2B5EF4-FFF2-40B4-BE49-F238E27FC236}">
                <a16:creationId xmlns:a16="http://schemas.microsoft.com/office/drawing/2014/main" id="{7C6BFA1D-9F27-244B-AC73-2A779A78BE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4330" y="459719"/>
            <a:ext cx="1594186" cy="273680"/>
          </a:xfrm>
          <a:prstGeom prst="rect">
            <a:avLst/>
          </a:prstGeom>
        </p:spPr>
      </p:pic>
      <p:cxnSp>
        <p:nvCxnSpPr>
          <p:cNvPr id="4" name="Straight Connector 3">
            <a:extLst>
              <a:ext uri="{FF2B5EF4-FFF2-40B4-BE49-F238E27FC236}">
                <a16:creationId xmlns:a16="http://schemas.microsoft.com/office/drawing/2014/main" id="{EAB67950-8709-4439-BCC3-F372E9FB8A22}"/>
              </a:ext>
            </a:extLst>
          </p:cNvPr>
          <p:cNvCxnSpPr>
            <a:cxnSpLocks/>
          </p:cNvCxnSpPr>
          <p:nvPr/>
        </p:nvCxnSpPr>
        <p:spPr>
          <a:xfrm>
            <a:off x="8166102" y="6269376"/>
            <a:ext cx="26531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2094BDB-6592-445F-B248-45D7D9E54B94}"/>
              </a:ext>
            </a:extLst>
          </p:cNvPr>
          <p:cNvSpPr txBox="1"/>
          <p:nvPr/>
        </p:nvSpPr>
        <p:spPr>
          <a:xfrm>
            <a:off x="8491377" y="6176963"/>
            <a:ext cx="156731" cy="153888"/>
          </a:xfrm>
          <a:prstGeom prst="rect">
            <a:avLst/>
          </a:prstGeom>
          <a:noFill/>
        </p:spPr>
        <p:txBody>
          <a:bodyPr wrap="none" lIns="0" tIns="0" rIns="0" bIns="0" rtlCol="0">
            <a:spAutoFit/>
          </a:bodyPr>
          <a:lstStyle/>
          <a:p>
            <a:pPr algn="r"/>
            <a:fld id="{2312E2A4-42B5-40D8-AA87-248D1D96FAB3}" type="slidenum">
              <a:rPr lang="en-US" sz="1000" smtClean="0">
                <a:solidFill>
                  <a:srgbClr val="FFFFFF"/>
                </a:solidFill>
                <a:latin typeface="+mn-lt"/>
              </a:rPr>
              <a:pPr algn="r"/>
              <a:t>‹#›</a:t>
            </a:fld>
            <a:endParaRPr lang="en-US" sz="1800" dirty="0">
              <a:solidFill>
                <a:srgbClr val="FFFFFF"/>
              </a:solidFill>
              <a:latin typeface="+mn-lt"/>
            </a:endParaRPr>
          </a:p>
        </p:txBody>
      </p:sp>
    </p:spTree>
    <p:extLst>
      <p:ext uri="{BB962C8B-B14F-4D97-AF65-F5344CB8AC3E}">
        <p14:creationId xmlns:p14="http://schemas.microsoft.com/office/powerpoint/2010/main" val="2438522757"/>
      </p:ext>
    </p:extLst>
  </p:cSld>
  <p:clrMapOvr>
    <a:masterClrMapping/>
  </p:clrMapOvr>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Headline Breaker Orange">
    <p:bg>
      <p:bgPr>
        <a:solidFill>
          <a:schemeClr val="accent3"/>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4CCF717-9511-4324-B552-9D99BCE09028}"/>
              </a:ext>
            </a:extLst>
          </p:cNvPr>
          <p:cNvSpPr>
            <a:spLocks noGrp="1"/>
          </p:cNvSpPr>
          <p:nvPr>
            <p:ph type="body" sz="quarter" idx="11" hasCustomPrompt="1"/>
          </p:nvPr>
        </p:nvSpPr>
        <p:spPr>
          <a:xfrm>
            <a:off x="576072" y="868680"/>
            <a:ext cx="8001000" cy="5486400"/>
          </a:xfrm>
        </p:spPr>
        <p:txBody>
          <a:bodyPr anchor="ctr">
            <a:noAutofit/>
          </a:bodyPr>
          <a:lstStyle>
            <a:lvl1pPr algn="l" defTabSz="914400" rtl="0" eaLnBrk="1" latinLnBrk="0" hangingPunct="1">
              <a:lnSpc>
                <a:spcPct val="80000"/>
              </a:lnSpc>
              <a:spcBef>
                <a:spcPct val="0"/>
              </a:spcBef>
              <a:spcAft>
                <a:spcPts val="0"/>
              </a:spcAft>
              <a:buNone/>
              <a:defRPr lang="en-US" sz="11000" b="0" kern="1200" dirty="0" smtClean="0">
                <a:solidFill>
                  <a:schemeClr val="bg1"/>
                </a:solidFill>
                <a:latin typeface="Georgia" panose="02040502050405020303" pitchFamily="18" charset="0"/>
                <a:ea typeface="+mj-ea"/>
                <a:cs typeface="+mj-cs"/>
              </a:defRPr>
            </a:lvl1pPr>
            <a:lvl2pPr marL="520700" indent="-520700" algn="l" defTabSz="914400" rtl="0" eaLnBrk="1" latinLnBrk="0" hangingPunct="1">
              <a:lnSpc>
                <a:spcPct val="125000"/>
              </a:lnSpc>
              <a:spcBef>
                <a:spcPct val="0"/>
              </a:spcBef>
              <a:buFont typeface="+mj-lt"/>
              <a:buAutoNum type="arabicPeriod"/>
              <a:defRPr lang="en-US" sz="4000" kern="1200" dirty="0" smtClean="0">
                <a:solidFill>
                  <a:schemeClr val="bg1"/>
                </a:solidFill>
                <a:latin typeface="Georgia" panose="02040502050405020303" pitchFamily="18" charset="0"/>
                <a:ea typeface="+mj-ea"/>
                <a:cs typeface="+mj-cs"/>
              </a:defRPr>
            </a:lvl2pPr>
            <a:lvl3pPr marL="569913"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3pPr>
            <a:lvl4pPr marL="858837"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4pPr>
            <a:lvl5pPr marL="1144587" indent="0" algn="l" defTabSz="914400" rtl="0" eaLnBrk="1" latinLnBrk="0" hangingPunct="1">
              <a:lnSpc>
                <a:spcPct val="90000"/>
              </a:lnSpc>
              <a:spcBef>
                <a:spcPct val="0"/>
              </a:spcBef>
              <a:buNone/>
              <a:defRPr lang="en-US" sz="2500" kern="1200" dirty="0">
                <a:solidFill>
                  <a:schemeClr val="bg1"/>
                </a:solidFill>
                <a:latin typeface="Georgia" panose="02040502050405020303" pitchFamily="18" charset="0"/>
                <a:ea typeface="+mj-ea"/>
                <a:cs typeface="+mj-cs"/>
              </a:defRPr>
            </a:lvl5pPr>
          </a:lstStyle>
          <a:p>
            <a:pPr lvl="0"/>
            <a:r>
              <a:rPr lang="en-US" dirty="0"/>
              <a:t>Short</a:t>
            </a:r>
          </a:p>
          <a:p>
            <a:pPr lvl="0"/>
            <a:r>
              <a:rPr lang="en-US" dirty="0"/>
              <a:t>Sentence</a:t>
            </a:r>
          </a:p>
          <a:p>
            <a:pPr lvl="0"/>
            <a:r>
              <a:rPr lang="en-US" dirty="0"/>
              <a:t>here.</a:t>
            </a:r>
          </a:p>
        </p:txBody>
      </p:sp>
      <p:pic>
        <p:nvPicPr>
          <p:cNvPr id="5" name="Logo">
            <a:extLst>
              <a:ext uri="{FF2B5EF4-FFF2-40B4-BE49-F238E27FC236}">
                <a16:creationId xmlns:a16="http://schemas.microsoft.com/office/drawing/2014/main" id="{E617A5A7-4C1C-A34D-BAD0-B38DA17465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4330" y="459719"/>
            <a:ext cx="1594186" cy="273680"/>
          </a:xfrm>
          <a:prstGeom prst="rect">
            <a:avLst/>
          </a:prstGeom>
        </p:spPr>
      </p:pic>
      <p:cxnSp>
        <p:nvCxnSpPr>
          <p:cNvPr id="7" name="Straight Connector 6">
            <a:extLst>
              <a:ext uri="{FF2B5EF4-FFF2-40B4-BE49-F238E27FC236}">
                <a16:creationId xmlns:a16="http://schemas.microsoft.com/office/drawing/2014/main" id="{367B50E7-1CF8-494C-94ED-1A0F49B7C1F5}"/>
              </a:ext>
            </a:extLst>
          </p:cNvPr>
          <p:cNvCxnSpPr>
            <a:cxnSpLocks/>
          </p:cNvCxnSpPr>
          <p:nvPr/>
        </p:nvCxnSpPr>
        <p:spPr>
          <a:xfrm>
            <a:off x="8166102" y="6269376"/>
            <a:ext cx="26531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367EE1A-E865-BA4F-AAA5-D5536A5901DD}"/>
              </a:ext>
            </a:extLst>
          </p:cNvPr>
          <p:cNvSpPr txBox="1"/>
          <p:nvPr/>
        </p:nvSpPr>
        <p:spPr>
          <a:xfrm>
            <a:off x="8491377" y="6176963"/>
            <a:ext cx="156731" cy="153888"/>
          </a:xfrm>
          <a:prstGeom prst="rect">
            <a:avLst/>
          </a:prstGeom>
          <a:noFill/>
        </p:spPr>
        <p:txBody>
          <a:bodyPr wrap="none" lIns="0" tIns="0" rIns="0" bIns="0" rtlCol="0">
            <a:spAutoFit/>
          </a:bodyPr>
          <a:lstStyle/>
          <a:p>
            <a:pPr algn="r"/>
            <a:fld id="{2312E2A4-42B5-40D8-AA87-248D1D96FAB3}" type="slidenum">
              <a:rPr lang="en-US" sz="1000" smtClean="0">
                <a:solidFill>
                  <a:srgbClr val="FFFFFF"/>
                </a:solidFill>
                <a:latin typeface="+mn-lt"/>
              </a:rPr>
              <a:pPr algn="r"/>
              <a:t>‹#›</a:t>
            </a:fld>
            <a:endParaRPr lang="en-US" sz="1800" dirty="0">
              <a:solidFill>
                <a:srgbClr val="FFFFFF"/>
              </a:solidFill>
              <a:latin typeface="+mn-lt"/>
            </a:endParaRPr>
          </a:p>
        </p:txBody>
      </p:sp>
      <p:sp>
        <p:nvSpPr>
          <p:cNvPr id="10" name="TextBox 9">
            <a:extLst>
              <a:ext uri="{FF2B5EF4-FFF2-40B4-BE49-F238E27FC236}">
                <a16:creationId xmlns:a16="http://schemas.microsoft.com/office/drawing/2014/main" id="{5129C90B-EDD3-814C-B753-B10B375EE7CC}"/>
              </a:ext>
            </a:extLst>
          </p:cNvPr>
          <p:cNvSpPr txBox="1"/>
          <p:nvPr/>
        </p:nvSpPr>
        <p:spPr>
          <a:xfrm>
            <a:off x="6543365" y="6365346"/>
            <a:ext cx="2104743" cy="115416"/>
          </a:xfrm>
          <a:prstGeom prst="rect">
            <a:avLst/>
          </a:prstGeom>
          <a:noFill/>
        </p:spPr>
        <p:txBody>
          <a:bodyPr wrap="none" lIns="0" tIns="0" rIns="0" bIns="0" rtlCol="0">
            <a:spAutoFit/>
          </a:bodyPr>
          <a:lstStyle/>
          <a:p>
            <a:pPr algn="r"/>
            <a:r>
              <a:rPr lang="en-US" sz="750" b="0" i="0" u="none" strike="noStrike" kern="1200" baseline="0" dirty="0">
                <a:solidFill>
                  <a:schemeClr val="bg2"/>
                </a:solidFill>
                <a:latin typeface="Franklin Gothic Book" panose="020B0503020102020204" pitchFamily="34" charset="0"/>
                <a:ea typeface="+mn-ea"/>
                <a:cs typeface="+mn-cs"/>
              </a:rPr>
              <a:t>© 2018 The Joint Commission. All Rights Reserved.</a:t>
            </a:r>
            <a:endParaRPr lang="en-US" sz="750" dirty="0">
              <a:solidFill>
                <a:schemeClr val="bg2"/>
              </a:solidFill>
              <a:latin typeface="Franklin Gothic Book" panose="020B0503020102020204" pitchFamily="34" charset="0"/>
            </a:endParaRPr>
          </a:p>
        </p:txBody>
      </p:sp>
    </p:spTree>
    <p:extLst>
      <p:ext uri="{BB962C8B-B14F-4D97-AF65-F5344CB8AC3E}">
        <p14:creationId xmlns:p14="http://schemas.microsoft.com/office/powerpoint/2010/main" val="40551032"/>
      </p:ext>
    </p:extLst>
  </p:cSld>
  <p:clrMapOvr>
    <a:masterClrMapping/>
  </p:clrMapOvr>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Headline Breaker Med Blue">
    <p:bg>
      <p:bgPr>
        <a:solidFill>
          <a:schemeClr val="accent6"/>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4CCF717-9511-4324-B552-9D99BCE09028}"/>
              </a:ext>
            </a:extLst>
          </p:cNvPr>
          <p:cNvSpPr>
            <a:spLocks noGrp="1"/>
          </p:cNvSpPr>
          <p:nvPr>
            <p:ph type="body" sz="quarter" idx="11" hasCustomPrompt="1"/>
          </p:nvPr>
        </p:nvSpPr>
        <p:spPr>
          <a:xfrm>
            <a:off x="571500" y="868680"/>
            <a:ext cx="8001000" cy="5486400"/>
          </a:xfrm>
        </p:spPr>
        <p:txBody>
          <a:bodyPr anchor="ctr">
            <a:noAutofit/>
          </a:bodyPr>
          <a:lstStyle>
            <a:lvl1pPr algn="l" defTabSz="914400" rtl="0" eaLnBrk="1" latinLnBrk="0" hangingPunct="1">
              <a:lnSpc>
                <a:spcPct val="80000"/>
              </a:lnSpc>
              <a:spcBef>
                <a:spcPct val="0"/>
              </a:spcBef>
              <a:spcAft>
                <a:spcPts val="0"/>
              </a:spcAft>
              <a:buNone/>
              <a:defRPr lang="en-US" sz="11000" b="0" kern="1200" dirty="0" smtClean="0">
                <a:solidFill>
                  <a:schemeClr val="bg1"/>
                </a:solidFill>
                <a:latin typeface="Georgia" panose="02040502050405020303" pitchFamily="18" charset="0"/>
                <a:ea typeface="+mj-ea"/>
                <a:cs typeface="+mj-cs"/>
              </a:defRPr>
            </a:lvl1pPr>
            <a:lvl2pPr marL="520700" indent="-520700" algn="l" defTabSz="914400" rtl="0" eaLnBrk="1" latinLnBrk="0" hangingPunct="1">
              <a:lnSpc>
                <a:spcPct val="125000"/>
              </a:lnSpc>
              <a:spcBef>
                <a:spcPct val="0"/>
              </a:spcBef>
              <a:buFont typeface="+mj-lt"/>
              <a:buAutoNum type="arabicPeriod"/>
              <a:defRPr lang="en-US" sz="4000" kern="1200" dirty="0" smtClean="0">
                <a:solidFill>
                  <a:schemeClr val="bg1"/>
                </a:solidFill>
                <a:latin typeface="Georgia" panose="02040502050405020303" pitchFamily="18" charset="0"/>
                <a:ea typeface="+mj-ea"/>
                <a:cs typeface="+mj-cs"/>
              </a:defRPr>
            </a:lvl2pPr>
            <a:lvl3pPr marL="569913"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3pPr>
            <a:lvl4pPr marL="858837"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4pPr>
            <a:lvl5pPr marL="1144587" indent="0" algn="l" defTabSz="914400" rtl="0" eaLnBrk="1" latinLnBrk="0" hangingPunct="1">
              <a:lnSpc>
                <a:spcPct val="90000"/>
              </a:lnSpc>
              <a:spcBef>
                <a:spcPct val="0"/>
              </a:spcBef>
              <a:buNone/>
              <a:defRPr lang="en-US" sz="2500" kern="1200" dirty="0">
                <a:solidFill>
                  <a:schemeClr val="bg1"/>
                </a:solidFill>
                <a:latin typeface="Georgia" panose="02040502050405020303" pitchFamily="18" charset="0"/>
                <a:ea typeface="+mj-ea"/>
                <a:cs typeface="+mj-cs"/>
              </a:defRPr>
            </a:lvl5pPr>
          </a:lstStyle>
          <a:p>
            <a:pPr lvl="0"/>
            <a:r>
              <a:rPr lang="en-US" dirty="0"/>
              <a:t>Caring At </a:t>
            </a:r>
          </a:p>
          <a:p>
            <a:pPr lvl="0"/>
            <a:r>
              <a:rPr lang="en-US" dirty="0"/>
              <a:t>its Best.</a:t>
            </a:r>
          </a:p>
        </p:txBody>
      </p:sp>
      <p:pic>
        <p:nvPicPr>
          <p:cNvPr id="4" name="Logo">
            <a:extLst>
              <a:ext uri="{FF2B5EF4-FFF2-40B4-BE49-F238E27FC236}">
                <a16:creationId xmlns:a16="http://schemas.microsoft.com/office/drawing/2014/main" id="{D390458F-E6B5-8243-9F13-C0BA1F95C3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4330" y="459719"/>
            <a:ext cx="1594186" cy="273680"/>
          </a:xfrm>
          <a:prstGeom prst="rect">
            <a:avLst/>
          </a:prstGeom>
        </p:spPr>
      </p:pic>
      <p:cxnSp>
        <p:nvCxnSpPr>
          <p:cNvPr id="5" name="Straight Connector 4">
            <a:extLst>
              <a:ext uri="{FF2B5EF4-FFF2-40B4-BE49-F238E27FC236}">
                <a16:creationId xmlns:a16="http://schemas.microsoft.com/office/drawing/2014/main" id="{4C9B21F3-6128-3B4B-A602-695CCF93EF06}"/>
              </a:ext>
            </a:extLst>
          </p:cNvPr>
          <p:cNvCxnSpPr>
            <a:cxnSpLocks/>
          </p:cNvCxnSpPr>
          <p:nvPr/>
        </p:nvCxnSpPr>
        <p:spPr>
          <a:xfrm>
            <a:off x="8166102" y="6269376"/>
            <a:ext cx="26531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DAE3442-1FA9-B14A-A82A-775BDE0A0AF6}"/>
              </a:ext>
            </a:extLst>
          </p:cNvPr>
          <p:cNvSpPr txBox="1"/>
          <p:nvPr/>
        </p:nvSpPr>
        <p:spPr>
          <a:xfrm>
            <a:off x="8491377" y="6176963"/>
            <a:ext cx="156731" cy="153888"/>
          </a:xfrm>
          <a:prstGeom prst="rect">
            <a:avLst/>
          </a:prstGeom>
          <a:noFill/>
        </p:spPr>
        <p:txBody>
          <a:bodyPr wrap="none" lIns="0" tIns="0" rIns="0" bIns="0" rtlCol="0">
            <a:spAutoFit/>
          </a:bodyPr>
          <a:lstStyle/>
          <a:p>
            <a:pPr algn="r"/>
            <a:fld id="{2312E2A4-42B5-40D8-AA87-248D1D96FAB3}" type="slidenum">
              <a:rPr lang="en-US" sz="1000" smtClean="0">
                <a:solidFill>
                  <a:srgbClr val="FFFFFF"/>
                </a:solidFill>
                <a:latin typeface="+mn-lt"/>
              </a:rPr>
              <a:pPr algn="r"/>
              <a:t>‹#›</a:t>
            </a:fld>
            <a:endParaRPr lang="en-US" sz="1800" dirty="0">
              <a:solidFill>
                <a:srgbClr val="FFFFFF"/>
              </a:solidFill>
              <a:latin typeface="+mn-lt"/>
            </a:endParaRPr>
          </a:p>
        </p:txBody>
      </p:sp>
      <p:sp>
        <p:nvSpPr>
          <p:cNvPr id="7" name="TextBox 6">
            <a:extLst>
              <a:ext uri="{FF2B5EF4-FFF2-40B4-BE49-F238E27FC236}">
                <a16:creationId xmlns:a16="http://schemas.microsoft.com/office/drawing/2014/main" id="{8B32FC4E-EF3A-584F-A938-0D86BAC7BF78}"/>
              </a:ext>
            </a:extLst>
          </p:cNvPr>
          <p:cNvSpPr txBox="1"/>
          <p:nvPr/>
        </p:nvSpPr>
        <p:spPr>
          <a:xfrm>
            <a:off x="6543365" y="6365346"/>
            <a:ext cx="2104743" cy="115416"/>
          </a:xfrm>
          <a:prstGeom prst="rect">
            <a:avLst/>
          </a:prstGeom>
          <a:noFill/>
        </p:spPr>
        <p:txBody>
          <a:bodyPr wrap="none" lIns="0" tIns="0" rIns="0" bIns="0" rtlCol="0">
            <a:spAutoFit/>
          </a:bodyPr>
          <a:lstStyle/>
          <a:p>
            <a:pPr algn="r"/>
            <a:r>
              <a:rPr lang="en-US" sz="750" b="0" i="0" u="none" strike="noStrike" kern="1200" baseline="0" dirty="0">
                <a:solidFill>
                  <a:schemeClr val="bg2"/>
                </a:solidFill>
                <a:latin typeface="Franklin Gothic Book" panose="020B0503020102020204" pitchFamily="34" charset="0"/>
                <a:ea typeface="+mn-ea"/>
                <a:cs typeface="+mn-cs"/>
              </a:rPr>
              <a:t>© 2018 The Joint Commission. All Rights Reserved.</a:t>
            </a:r>
            <a:endParaRPr lang="en-US" sz="750" dirty="0">
              <a:solidFill>
                <a:schemeClr val="bg2"/>
              </a:solidFill>
              <a:latin typeface="Franklin Gothic Book" panose="020B0503020102020204" pitchFamily="34" charset="0"/>
            </a:endParaRPr>
          </a:p>
        </p:txBody>
      </p:sp>
    </p:spTree>
    <p:extLst>
      <p:ext uri="{BB962C8B-B14F-4D97-AF65-F5344CB8AC3E}">
        <p14:creationId xmlns:p14="http://schemas.microsoft.com/office/powerpoint/2010/main" val="848876904"/>
      </p:ext>
    </p:extLst>
  </p:cSld>
  <p:clrMapOvr>
    <a:masterClrMapping/>
  </p:clrMapOvr>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Headline Breaker White">
    <p:bg>
      <p:bgPr>
        <a:solidFill>
          <a:schemeClr val="bg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4CCF717-9511-4324-B552-9D99BCE09028}"/>
              </a:ext>
            </a:extLst>
          </p:cNvPr>
          <p:cNvSpPr>
            <a:spLocks noGrp="1"/>
          </p:cNvSpPr>
          <p:nvPr>
            <p:ph type="body" sz="quarter" idx="11" hasCustomPrompt="1"/>
          </p:nvPr>
        </p:nvSpPr>
        <p:spPr>
          <a:xfrm>
            <a:off x="576072" y="868680"/>
            <a:ext cx="8001000" cy="5486400"/>
          </a:xfrm>
        </p:spPr>
        <p:txBody>
          <a:bodyPr anchor="ctr">
            <a:noAutofit/>
          </a:bodyPr>
          <a:lstStyle>
            <a:lvl1pPr algn="l" defTabSz="914400" rtl="0" eaLnBrk="1" latinLnBrk="0" hangingPunct="1">
              <a:lnSpc>
                <a:spcPct val="80000"/>
              </a:lnSpc>
              <a:spcBef>
                <a:spcPct val="0"/>
              </a:spcBef>
              <a:spcAft>
                <a:spcPts val="0"/>
              </a:spcAft>
              <a:buNone/>
              <a:defRPr lang="en-US" sz="11000" b="0" kern="1200" dirty="0" smtClean="0">
                <a:solidFill>
                  <a:schemeClr val="tx2"/>
                </a:solidFill>
                <a:latin typeface="Georgia" panose="02040502050405020303" pitchFamily="18" charset="0"/>
                <a:ea typeface="+mj-ea"/>
                <a:cs typeface="+mj-cs"/>
              </a:defRPr>
            </a:lvl1pPr>
            <a:lvl2pPr marL="520700" indent="-520700" algn="l" defTabSz="914400" rtl="0" eaLnBrk="1" latinLnBrk="0" hangingPunct="1">
              <a:lnSpc>
                <a:spcPct val="125000"/>
              </a:lnSpc>
              <a:spcBef>
                <a:spcPct val="0"/>
              </a:spcBef>
              <a:buFont typeface="+mj-lt"/>
              <a:buAutoNum type="arabicPeriod"/>
              <a:defRPr lang="en-US" sz="4000" kern="1200" dirty="0" smtClean="0">
                <a:solidFill>
                  <a:schemeClr val="bg1"/>
                </a:solidFill>
                <a:latin typeface="Georgia" panose="02040502050405020303" pitchFamily="18" charset="0"/>
                <a:ea typeface="+mj-ea"/>
                <a:cs typeface="+mj-cs"/>
              </a:defRPr>
            </a:lvl2pPr>
            <a:lvl3pPr marL="569913"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3pPr>
            <a:lvl4pPr marL="858837"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4pPr>
            <a:lvl5pPr marL="1144587" indent="0" algn="l" defTabSz="914400" rtl="0" eaLnBrk="1" latinLnBrk="0" hangingPunct="1">
              <a:lnSpc>
                <a:spcPct val="90000"/>
              </a:lnSpc>
              <a:spcBef>
                <a:spcPct val="0"/>
              </a:spcBef>
              <a:buNone/>
              <a:defRPr lang="en-US" sz="2500" kern="1200" dirty="0">
                <a:solidFill>
                  <a:schemeClr val="bg1"/>
                </a:solidFill>
                <a:latin typeface="Georgia" panose="02040502050405020303" pitchFamily="18" charset="0"/>
                <a:ea typeface="+mj-ea"/>
                <a:cs typeface="+mj-cs"/>
              </a:defRPr>
            </a:lvl5pPr>
          </a:lstStyle>
          <a:p>
            <a:pPr lvl="0"/>
            <a:r>
              <a:rPr lang="en-US" dirty="0"/>
              <a:t>Short</a:t>
            </a:r>
          </a:p>
          <a:p>
            <a:pPr lvl="0"/>
            <a:r>
              <a:rPr lang="en-US" dirty="0"/>
              <a:t>sentence</a:t>
            </a:r>
          </a:p>
          <a:p>
            <a:pPr lvl="0"/>
            <a:r>
              <a:rPr lang="en-US" dirty="0"/>
              <a:t>here.</a:t>
            </a:r>
          </a:p>
        </p:txBody>
      </p:sp>
      <p:pic>
        <p:nvPicPr>
          <p:cNvPr id="5" name="Logo">
            <a:extLst>
              <a:ext uri="{FF2B5EF4-FFF2-40B4-BE49-F238E27FC236}">
                <a16:creationId xmlns:a16="http://schemas.microsoft.com/office/drawing/2014/main" id="{D61DA8CA-683E-F143-B312-4687CE8D83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4329" y="459719"/>
            <a:ext cx="1594189" cy="273680"/>
          </a:xfrm>
          <a:prstGeom prst="rect">
            <a:avLst/>
          </a:prstGeom>
        </p:spPr>
      </p:pic>
    </p:spTree>
    <p:extLst>
      <p:ext uri="{BB962C8B-B14F-4D97-AF65-F5344CB8AC3E}">
        <p14:creationId xmlns:p14="http://schemas.microsoft.com/office/powerpoint/2010/main" val="251482955"/>
      </p:ext>
    </p:extLst>
  </p:cSld>
  <p:clrMapOvr>
    <a:masterClrMapping/>
  </p:clrMapOvr>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hoto - Lar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E5F5801-7AB0-4635-8CB6-BE222508470B}"/>
              </a:ext>
            </a:extLst>
          </p:cNvPr>
          <p:cNvSpPr>
            <a:spLocks noGrp="1"/>
          </p:cNvSpPr>
          <p:nvPr>
            <p:ph type="pic" sz="quarter" idx="11" hasCustomPrompt="1"/>
          </p:nvPr>
        </p:nvSpPr>
        <p:spPr>
          <a:xfrm>
            <a:off x="571500" y="1515762"/>
            <a:ext cx="8001000" cy="4759626"/>
          </a:xfrm>
        </p:spPr>
        <p:txBody>
          <a:bodyPr/>
          <a:lstStyle>
            <a:lvl1pPr marL="0" marR="0" indent="0" algn="l" defTabSz="914400" rtl="0" eaLnBrk="1" fontAlgn="auto" latinLnBrk="0" hangingPunct="1">
              <a:lnSpc>
                <a:spcPct val="132000"/>
              </a:lnSpc>
              <a:spcBef>
                <a:spcPts val="0"/>
              </a:spcBef>
              <a:spcAft>
                <a:spcPts val="1200"/>
              </a:spcAft>
              <a:buClrTx/>
              <a:buSzTx/>
              <a:buFont typeface="Arial" panose="020B0604020202020204" pitchFamily="34" charset="0"/>
              <a:buNone/>
              <a:tabLst/>
              <a:defRPr/>
            </a:lvl1pPr>
          </a:lstStyle>
          <a:p>
            <a:pPr marL="0" marR="0" lvl="0" indent="0" algn="l" defTabSz="914400" rtl="0" eaLnBrk="1" fontAlgn="auto" latinLnBrk="0" hangingPunct="1">
              <a:lnSpc>
                <a:spcPct val="132000"/>
              </a:lnSpc>
              <a:spcBef>
                <a:spcPts val="0"/>
              </a:spcBef>
              <a:spcAft>
                <a:spcPts val="1200"/>
              </a:spcAft>
              <a:buClrTx/>
              <a:buSzTx/>
              <a:buFont typeface="Arial" panose="020B0604020202020204" pitchFamily="34" charset="0"/>
              <a:buNone/>
              <a:tabLst/>
              <a:defRPr/>
            </a:pPr>
            <a:r>
              <a:rPr lang="en-US" dirty="0"/>
              <a:t>Click on picture link, drag picture from desktop or photo library and crop as needed</a:t>
            </a:r>
          </a:p>
          <a:p>
            <a:endParaRPr lang="en-US" dirty="0"/>
          </a:p>
        </p:txBody>
      </p:sp>
      <p:sp>
        <p:nvSpPr>
          <p:cNvPr id="5" name="Text Placeholder 4">
            <a:extLst>
              <a:ext uri="{FF2B5EF4-FFF2-40B4-BE49-F238E27FC236}">
                <a16:creationId xmlns:a16="http://schemas.microsoft.com/office/drawing/2014/main" id="{19795904-85F9-4714-852B-9A454A06C805}"/>
              </a:ext>
            </a:extLst>
          </p:cNvPr>
          <p:cNvSpPr>
            <a:spLocks noGrp="1"/>
          </p:cNvSpPr>
          <p:nvPr>
            <p:ph type="body" sz="quarter" idx="10" hasCustomPrompt="1"/>
          </p:nvPr>
        </p:nvSpPr>
        <p:spPr>
          <a:xfrm>
            <a:off x="571500" y="467501"/>
            <a:ext cx="6172200" cy="334474"/>
          </a:xfrm>
        </p:spPr>
        <p:txBody>
          <a:bodyPr>
            <a:noAutofit/>
          </a:bodyPr>
          <a:lstStyle>
            <a:lvl1pPr marL="0" indent="0">
              <a:spcAft>
                <a:spcPts val="0"/>
              </a:spcAft>
              <a:buNone/>
              <a:defRPr lang="en-US" sz="20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dirty="0"/>
              <a:t>Section Header</a:t>
            </a:r>
          </a:p>
        </p:txBody>
      </p:sp>
      <p:sp>
        <p:nvSpPr>
          <p:cNvPr id="6" name="Text Placeholder 7"/>
          <p:cNvSpPr>
            <a:spLocks noGrp="1"/>
          </p:cNvSpPr>
          <p:nvPr>
            <p:ph type="body" sz="quarter" idx="12" hasCustomPrompt="1"/>
          </p:nvPr>
        </p:nvSpPr>
        <p:spPr>
          <a:xfrm>
            <a:off x="571500" y="777240"/>
            <a:ext cx="6172200" cy="342396"/>
          </a:xfrm>
        </p:spPr>
        <p:txBody>
          <a:bodyPr/>
          <a:lstStyle>
            <a:lvl1pPr marL="0" indent="0">
              <a:buNone/>
              <a:defRPr sz="1300">
                <a:solidFill>
                  <a:schemeClr val="accent3"/>
                </a:solidFill>
                <a:latin typeface="Franklin Gothic Book" panose="020B0503020102020204" pitchFamily="34" charset="0"/>
              </a:defRPr>
            </a:lvl1pPr>
          </a:lstStyle>
          <a:p>
            <a:pPr lvl="0"/>
            <a:r>
              <a:rPr lang="en-US" dirty="0"/>
              <a:t>Optional Subhead</a:t>
            </a:r>
          </a:p>
        </p:txBody>
      </p:sp>
      <p:pic>
        <p:nvPicPr>
          <p:cNvPr id="8" name="Logo">
            <a:extLst>
              <a:ext uri="{FF2B5EF4-FFF2-40B4-BE49-F238E27FC236}">
                <a16:creationId xmlns:a16="http://schemas.microsoft.com/office/drawing/2014/main" id="{7B3BF6EE-5CED-9242-9418-ED5624CD18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4329" y="459719"/>
            <a:ext cx="1594189" cy="273680"/>
          </a:xfrm>
          <a:prstGeom prst="rect">
            <a:avLst/>
          </a:prstGeom>
        </p:spPr>
      </p:pic>
    </p:spTree>
    <p:extLst>
      <p:ext uri="{BB962C8B-B14F-4D97-AF65-F5344CB8AC3E}">
        <p14:creationId xmlns:p14="http://schemas.microsoft.com/office/powerpoint/2010/main" val="3815603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19795904-85F9-4714-852B-9A454A06C805}"/>
              </a:ext>
            </a:extLst>
          </p:cNvPr>
          <p:cNvSpPr>
            <a:spLocks noGrp="1"/>
          </p:cNvSpPr>
          <p:nvPr>
            <p:ph type="body" sz="quarter" idx="10" hasCustomPrompt="1"/>
          </p:nvPr>
        </p:nvSpPr>
        <p:spPr>
          <a:xfrm>
            <a:off x="571500" y="467500"/>
            <a:ext cx="8005572" cy="652639"/>
          </a:xfrm>
          <a:prstGeom prst="rect">
            <a:avLst/>
          </a:prstGeom>
        </p:spPr>
        <p:txBody>
          <a:bodyPr>
            <a:noAutofit/>
          </a:bodyPr>
          <a:lstStyle>
            <a:lvl1pPr marL="0" indent="0">
              <a:spcAft>
                <a:spcPts val="0"/>
              </a:spcAft>
              <a:buNone/>
              <a:defRPr lang="en-US" sz="32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dirty="0"/>
              <a:t>Section Header</a:t>
            </a:r>
          </a:p>
        </p:txBody>
      </p:sp>
    </p:spTree>
    <p:extLst>
      <p:ext uri="{BB962C8B-B14F-4D97-AF65-F5344CB8AC3E}">
        <p14:creationId xmlns:p14="http://schemas.microsoft.com/office/powerpoint/2010/main" val="3898744688"/>
      </p:ext>
    </p:extLst>
  </p:cSld>
  <p:clrMapOvr>
    <a:masterClrMapping/>
  </p:clrMapOvr>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hoto - Caption">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985A191C-A5A5-4C1B-8E30-3990E4C9968A}"/>
              </a:ext>
            </a:extLst>
          </p:cNvPr>
          <p:cNvSpPr>
            <a:spLocks noGrp="1"/>
          </p:cNvSpPr>
          <p:nvPr>
            <p:ph type="pic" sz="quarter" idx="12" hasCustomPrompt="1"/>
          </p:nvPr>
        </p:nvSpPr>
        <p:spPr>
          <a:xfrm>
            <a:off x="571500" y="1020278"/>
            <a:ext cx="8001000" cy="4993894"/>
          </a:xfrm>
        </p:spPr>
        <p:txBody>
          <a:bodyPr/>
          <a:lstStyle>
            <a:lvl1pPr marL="0" indent="0">
              <a:buNone/>
              <a:defRPr>
                <a:latin typeface="Franklin Gothic Book" panose="020B0503020102020204" pitchFamily="34" charset="0"/>
              </a:defRPr>
            </a:lvl1pPr>
          </a:lstStyle>
          <a:p>
            <a:r>
              <a:rPr lang="en-US" dirty="0"/>
              <a:t>Click on picture link, drag picture from desktop or photo library and crop as needed</a:t>
            </a:r>
          </a:p>
        </p:txBody>
      </p:sp>
      <p:sp>
        <p:nvSpPr>
          <p:cNvPr id="3" name="Text Placeholder 4">
            <a:extLst>
              <a:ext uri="{FF2B5EF4-FFF2-40B4-BE49-F238E27FC236}">
                <a16:creationId xmlns:a16="http://schemas.microsoft.com/office/drawing/2014/main" id="{B6BD1E7B-30C1-4281-9432-A5F2B974C9E0}"/>
              </a:ext>
            </a:extLst>
          </p:cNvPr>
          <p:cNvSpPr>
            <a:spLocks noGrp="1"/>
          </p:cNvSpPr>
          <p:nvPr>
            <p:ph type="body" sz="quarter" idx="10" hasCustomPrompt="1"/>
          </p:nvPr>
        </p:nvSpPr>
        <p:spPr>
          <a:xfrm>
            <a:off x="571500" y="6103782"/>
            <a:ext cx="2871440" cy="664615"/>
          </a:xfrm>
          <a:solidFill>
            <a:schemeClr val="bg1"/>
          </a:solidFill>
        </p:spPr>
        <p:txBody>
          <a:bodyPr>
            <a:noAutofit/>
          </a:bodyPr>
          <a:lstStyle>
            <a:lvl1pPr marL="0" indent="0" algn="l">
              <a:buNone/>
              <a:defRPr lang="en-US" sz="1300" kern="1200" dirty="0" smtClean="0">
                <a:solidFill>
                  <a:schemeClr val="tx2"/>
                </a:solidFill>
                <a:latin typeface="Franklin Gothic Book" panose="020B0503020102020204" pitchFamily="34"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dirty="0"/>
              <a:t>Photo caption</a:t>
            </a:r>
          </a:p>
        </p:txBody>
      </p:sp>
      <p:pic>
        <p:nvPicPr>
          <p:cNvPr id="7" name="Logo">
            <a:extLst>
              <a:ext uri="{FF2B5EF4-FFF2-40B4-BE49-F238E27FC236}">
                <a16:creationId xmlns:a16="http://schemas.microsoft.com/office/drawing/2014/main" id="{55415FB0-5EA5-5E4B-B278-3CAEEEE89F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4329" y="459719"/>
            <a:ext cx="1594189" cy="273680"/>
          </a:xfrm>
          <a:prstGeom prst="rect">
            <a:avLst/>
          </a:prstGeom>
        </p:spPr>
      </p:pic>
    </p:spTree>
    <p:extLst>
      <p:ext uri="{BB962C8B-B14F-4D97-AF65-F5344CB8AC3E}">
        <p14:creationId xmlns:p14="http://schemas.microsoft.com/office/powerpoint/2010/main" val="41880468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hoto - Caption and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F20C1AC-B625-4347-BE10-BBCD1C8C82B7}"/>
              </a:ext>
            </a:extLst>
          </p:cNvPr>
          <p:cNvSpPr>
            <a:spLocks noGrp="1"/>
          </p:cNvSpPr>
          <p:nvPr>
            <p:ph type="pic" sz="quarter" idx="12" hasCustomPrompt="1"/>
          </p:nvPr>
        </p:nvSpPr>
        <p:spPr>
          <a:xfrm>
            <a:off x="2" y="579438"/>
            <a:ext cx="5857875" cy="5694362"/>
          </a:xfrm>
        </p:spPr>
        <p:txBody>
          <a:bodyPr/>
          <a:lstStyle>
            <a:lvl1pPr marL="0" indent="0">
              <a:buNone/>
              <a:defRPr/>
            </a:lvl1pPr>
          </a:lstStyle>
          <a:p>
            <a:r>
              <a:rPr lang="en-US" dirty="0"/>
              <a:t>Click on picture link, drag picture from desktop or photo library and crop as needed</a:t>
            </a:r>
          </a:p>
        </p:txBody>
      </p:sp>
      <p:sp>
        <p:nvSpPr>
          <p:cNvPr id="8" name="Right Triangle 7" hidden="1">
            <a:extLst>
              <a:ext uri="{FF2B5EF4-FFF2-40B4-BE49-F238E27FC236}">
                <a16:creationId xmlns:a16="http://schemas.microsoft.com/office/drawing/2014/main" id="{50D8F072-0FFA-46DC-9E23-7075AA833864}"/>
              </a:ext>
            </a:extLst>
          </p:cNvPr>
          <p:cNvSpPr/>
          <p:nvPr/>
        </p:nvSpPr>
        <p:spPr>
          <a:xfrm flipV="1">
            <a:off x="402336" y="475488"/>
            <a:ext cx="4809744" cy="5815584"/>
          </a:xfrm>
          <a:custGeom>
            <a:avLst/>
            <a:gdLst>
              <a:gd name="connsiteX0" fmla="*/ 0 w 6221506"/>
              <a:gd name="connsiteY0" fmla="*/ 6954982 h 6954982"/>
              <a:gd name="connsiteX1" fmla="*/ 0 w 6221506"/>
              <a:gd name="connsiteY1" fmla="*/ 0 h 6954982"/>
              <a:gd name="connsiteX2" fmla="*/ 6221506 w 6221506"/>
              <a:gd name="connsiteY2" fmla="*/ 6954982 h 6954982"/>
              <a:gd name="connsiteX3" fmla="*/ 0 w 6221506"/>
              <a:gd name="connsiteY3" fmla="*/ 6954982 h 6954982"/>
              <a:gd name="connsiteX0" fmla="*/ 0 w 6221506"/>
              <a:gd name="connsiteY0" fmla="*/ 6954982 h 6954982"/>
              <a:gd name="connsiteX1" fmla="*/ 0 w 6221506"/>
              <a:gd name="connsiteY1" fmla="*/ 0 h 6954982"/>
              <a:gd name="connsiteX2" fmla="*/ 438912 w 6221506"/>
              <a:gd name="connsiteY2" fmla="*/ 521134 h 6954982"/>
              <a:gd name="connsiteX3" fmla="*/ 6221506 w 6221506"/>
              <a:gd name="connsiteY3" fmla="*/ 6954982 h 6954982"/>
              <a:gd name="connsiteX4" fmla="*/ 0 w 6221506"/>
              <a:gd name="connsiteY4" fmla="*/ 6954982 h 6954982"/>
              <a:gd name="connsiteX0" fmla="*/ 18288 w 6239794"/>
              <a:gd name="connsiteY0" fmla="*/ 6954982 h 6954982"/>
              <a:gd name="connsiteX1" fmla="*/ 0 w 6239794"/>
              <a:gd name="connsiteY1" fmla="*/ 649150 h 6954982"/>
              <a:gd name="connsiteX2" fmla="*/ 18288 w 6239794"/>
              <a:gd name="connsiteY2" fmla="*/ 0 h 6954982"/>
              <a:gd name="connsiteX3" fmla="*/ 457200 w 6239794"/>
              <a:gd name="connsiteY3" fmla="*/ 521134 h 6954982"/>
              <a:gd name="connsiteX4" fmla="*/ 6239794 w 6239794"/>
              <a:gd name="connsiteY4" fmla="*/ 6954982 h 6954982"/>
              <a:gd name="connsiteX5" fmla="*/ 18288 w 6239794"/>
              <a:gd name="connsiteY5" fmla="*/ 6954982 h 6954982"/>
              <a:gd name="connsiteX0" fmla="*/ 18288 w 6239794"/>
              <a:gd name="connsiteY0" fmla="*/ 6433848 h 6433848"/>
              <a:gd name="connsiteX1" fmla="*/ 0 w 6239794"/>
              <a:gd name="connsiteY1" fmla="*/ 128016 h 6433848"/>
              <a:gd name="connsiteX2" fmla="*/ 457200 w 6239794"/>
              <a:gd name="connsiteY2" fmla="*/ 0 h 6433848"/>
              <a:gd name="connsiteX3" fmla="*/ 6239794 w 6239794"/>
              <a:gd name="connsiteY3" fmla="*/ 6433848 h 6433848"/>
              <a:gd name="connsiteX4" fmla="*/ 18288 w 6239794"/>
              <a:gd name="connsiteY4" fmla="*/ 6433848 h 6433848"/>
              <a:gd name="connsiteX0" fmla="*/ 18288 w 6239794"/>
              <a:gd name="connsiteY0" fmla="*/ 6433848 h 6433848"/>
              <a:gd name="connsiteX1" fmla="*/ 0 w 6239794"/>
              <a:gd name="connsiteY1" fmla="*/ 128016 h 6433848"/>
              <a:gd name="connsiteX2" fmla="*/ 457200 w 6239794"/>
              <a:gd name="connsiteY2" fmla="*/ 0 h 6433848"/>
              <a:gd name="connsiteX3" fmla="*/ 5230368 w 6239794"/>
              <a:gd name="connsiteY3" fmla="*/ 5358384 h 6433848"/>
              <a:gd name="connsiteX4" fmla="*/ 6239794 w 6239794"/>
              <a:gd name="connsiteY4" fmla="*/ 6433848 h 6433848"/>
              <a:gd name="connsiteX5" fmla="*/ 18288 w 6239794"/>
              <a:gd name="connsiteY5" fmla="*/ 6433848 h 6433848"/>
              <a:gd name="connsiteX0" fmla="*/ 18288 w 6239794"/>
              <a:gd name="connsiteY0" fmla="*/ 6433848 h 6433848"/>
              <a:gd name="connsiteX1" fmla="*/ 0 w 6239794"/>
              <a:gd name="connsiteY1" fmla="*/ 5449824 h 6433848"/>
              <a:gd name="connsiteX2" fmla="*/ 0 w 6239794"/>
              <a:gd name="connsiteY2" fmla="*/ 128016 h 6433848"/>
              <a:gd name="connsiteX3" fmla="*/ 457200 w 6239794"/>
              <a:gd name="connsiteY3" fmla="*/ 0 h 6433848"/>
              <a:gd name="connsiteX4" fmla="*/ 5230368 w 6239794"/>
              <a:gd name="connsiteY4" fmla="*/ 5358384 h 6433848"/>
              <a:gd name="connsiteX5" fmla="*/ 6239794 w 6239794"/>
              <a:gd name="connsiteY5" fmla="*/ 6433848 h 6433848"/>
              <a:gd name="connsiteX6" fmla="*/ 18288 w 6239794"/>
              <a:gd name="connsiteY6" fmla="*/ 6433848 h 6433848"/>
              <a:gd name="connsiteX0" fmla="*/ 6239794 w 6239794"/>
              <a:gd name="connsiteY0" fmla="*/ 6433848 h 6433848"/>
              <a:gd name="connsiteX1" fmla="*/ 0 w 6239794"/>
              <a:gd name="connsiteY1" fmla="*/ 5449824 h 6433848"/>
              <a:gd name="connsiteX2" fmla="*/ 0 w 6239794"/>
              <a:gd name="connsiteY2" fmla="*/ 128016 h 6433848"/>
              <a:gd name="connsiteX3" fmla="*/ 457200 w 6239794"/>
              <a:gd name="connsiteY3" fmla="*/ 0 h 6433848"/>
              <a:gd name="connsiteX4" fmla="*/ 5230368 w 6239794"/>
              <a:gd name="connsiteY4" fmla="*/ 5358384 h 6433848"/>
              <a:gd name="connsiteX5" fmla="*/ 6239794 w 6239794"/>
              <a:gd name="connsiteY5" fmla="*/ 6433848 h 6433848"/>
              <a:gd name="connsiteX0" fmla="*/ 5230368 w 5230368"/>
              <a:gd name="connsiteY0" fmla="*/ 5358384 h 5449824"/>
              <a:gd name="connsiteX1" fmla="*/ 0 w 5230368"/>
              <a:gd name="connsiteY1" fmla="*/ 5449824 h 5449824"/>
              <a:gd name="connsiteX2" fmla="*/ 0 w 5230368"/>
              <a:gd name="connsiteY2" fmla="*/ 128016 h 5449824"/>
              <a:gd name="connsiteX3" fmla="*/ 457200 w 5230368"/>
              <a:gd name="connsiteY3" fmla="*/ 0 h 5449824"/>
              <a:gd name="connsiteX4" fmla="*/ 5230368 w 5230368"/>
              <a:gd name="connsiteY4" fmla="*/ 5358384 h 5449824"/>
              <a:gd name="connsiteX0" fmla="*/ 5230368 w 5230368"/>
              <a:gd name="connsiteY0" fmla="*/ 5358384 h 5358384"/>
              <a:gd name="connsiteX1" fmla="*/ 420624 w 5230368"/>
              <a:gd name="connsiteY1" fmla="*/ 5358384 h 5358384"/>
              <a:gd name="connsiteX2" fmla="*/ 0 w 5230368"/>
              <a:gd name="connsiteY2" fmla="*/ 128016 h 5358384"/>
              <a:gd name="connsiteX3" fmla="*/ 457200 w 5230368"/>
              <a:gd name="connsiteY3" fmla="*/ 0 h 5358384"/>
              <a:gd name="connsiteX4" fmla="*/ 5230368 w 5230368"/>
              <a:gd name="connsiteY4" fmla="*/ 5358384 h 5358384"/>
              <a:gd name="connsiteX0" fmla="*/ 4809744 w 4809744"/>
              <a:gd name="connsiteY0" fmla="*/ 5358384 h 5358384"/>
              <a:gd name="connsiteX1" fmla="*/ 0 w 4809744"/>
              <a:gd name="connsiteY1" fmla="*/ 5358384 h 5358384"/>
              <a:gd name="connsiteX2" fmla="*/ 36576 w 4809744"/>
              <a:gd name="connsiteY2" fmla="*/ 0 h 5358384"/>
              <a:gd name="connsiteX3" fmla="*/ 4809744 w 4809744"/>
              <a:gd name="connsiteY3" fmla="*/ 5358384 h 5358384"/>
            </a:gdLst>
            <a:ahLst/>
            <a:cxnLst>
              <a:cxn ang="0">
                <a:pos x="connsiteX0" y="connsiteY0"/>
              </a:cxn>
              <a:cxn ang="0">
                <a:pos x="connsiteX1" y="connsiteY1"/>
              </a:cxn>
              <a:cxn ang="0">
                <a:pos x="connsiteX2" y="connsiteY2"/>
              </a:cxn>
              <a:cxn ang="0">
                <a:pos x="connsiteX3" y="connsiteY3"/>
              </a:cxn>
            </a:cxnLst>
            <a:rect l="l" t="t" r="r" b="b"/>
            <a:pathLst>
              <a:path w="4809744" h="5358384">
                <a:moveTo>
                  <a:pt x="4809744" y="5358384"/>
                </a:moveTo>
                <a:lnTo>
                  <a:pt x="0" y="5358384"/>
                </a:lnTo>
                <a:lnTo>
                  <a:pt x="36576" y="0"/>
                </a:lnTo>
                <a:lnTo>
                  <a:pt x="4809744" y="5358384"/>
                </a:lnTo>
                <a:close/>
              </a:path>
            </a:pathLst>
          </a:cu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 Placeholder 4">
            <a:extLst>
              <a:ext uri="{FF2B5EF4-FFF2-40B4-BE49-F238E27FC236}">
                <a16:creationId xmlns:a16="http://schemas.microsoft.com/office/drawing/2014/main" id="{FE1F74D1-DF81-49C3-A4B4-DDC24450F754}"/>
              </a:ext>
            </a:extLst>
          </p:cNvPr>
          <p:cNvSpPr>
            <a:spLocks noGrp="1"/>
          </p:cNvSpPr>
          <p:nvPr>
            <p:ph type="body" sz="quarter" idx="10" hasCustomPrompt="1"/>
          </p:nvPr>
        </p:nvSpPr>
        <p:spPr>
          <a:xfrm>
            <a:off x="6302530" y="2104911"/>
            <a:ext cx="2269970" cy="664615"/>
          </a:xfrm>
        </p:spPr>
        <p:txBody>
          <a:bodyPr>
            <a:noAutofit/>
          </a:bodyPr>
          <a:lstStyle>
            <a:lvl1pPr marL="0" indent="0">
              <a:spcAft>
                <a:spcPts val="0"/>
              </a:spcAft>
              <a:buNone/>
              <a:defRPr lang="en-US" sz="18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Font typeface="Arial" panose="020B0604020202020204" pitchFamily="34" charset="0"/>
              <a:buNone/>
              <a:defRPr lang="en-US" sz="1300" kern="1200" dirty="0" smtClean="0">
                <a:solidFill>
                  <a:schemeClr val="accent3"/>
                </a:solidFill>
                <a:latin typeface="Franklin Gothic Book" panose="020B0503020102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dirty="0"/>
              <a:t>Photo header</a:t>
            </a:r>
          </a:p>
          <a:p>
            <a:pPr lvl="1"/>
            <a:r>
              <a:rPr lang="en-US" dirty="0"/>
              <a:t>Optional Subhead</a:t>
            </a:r>
          </a:p>
        </p:txBody>
      </p:sp>
      <p:sp>
        <p:nvSpPr>
          <p:cNvPr id="12" name="Text Placeholder 8">
            <a:extLst>
              <a:ext uri="{FF2B5EF4-FFF2-40B4-BE49-F238E27FC236}">
                <a16:creationId xmlns:a16="http://schemas.microsoft.com/office/drawing/2014/main" id="{52B8D16E-A61D-4077-9EF9-26150E7D10CD}"/>
              </a:ext>
            </a:extLst>
          </p:cNvPr>
          <p:cNvSpPr>
            <a:spLocks noGrp="1"/>
          </p:cNvSpPr>
          <p:nvPr>
            <p:ph type="body" sz="quarter" idx="11" hasCustomPrompt="1"/>
          </p:nvPr>
        </p:nvSpPr>
        <p:spPr>
          <a:xfrm>
            <a:off x="6302531" y="2880872"/>
            <a:ext cx="2262285" cy="3314700"/>
          </a:xfrm>
        </p:spPr>
        <p:txBody>
          <a:bodyPr>
            <a:noAutofit/>
          </a:bodyPr>
          <a:lstStyle>
            <a:lvl1pPr marL="0" indent="0">
              <a:buNone/>
              <a:defRPr sz="1300">
                <a:solidFill>
                  <a:srgbClr val="231F20"/>
                </a:solidFill>
                <a:latin typeface="Franklin Gothic Book" panose="020B0503020102020204" pitchFamily="34" charset="0"/>
              </a:defRPr>
            </a:lvl1pPr>
            <a:lvl2pPr>
              <a:defRPr sz="1300"/>
            </a:lvl2pPr>
            <a:lvl3pPr>
              <a:defRPr sz="1400"/>
            </a:lvl3pPr>
            <a:lvl4pPr>
              <a:defRPr sz="1400"/>
            </a:lvl4pPr>
            <a:lvl5pPr>
              <a:defRPr sz="1400"/>
            </a:lvl5pPr>
          </a:lstStyle>
          <a:p>
            <a:pPr lvl="0"/>
            <a:r>
              <a:rPr lang="en-US" dirty="0"/>
              <a:t>Click to enter text</a:t>
            </a:r>
          </a:p>
        </p:txBody>
      </p:sp>
      <p:pic>
        <p:nvPicPr>
          <p:cNvPr id="9" name="Logo">
            <a:extLst>
              <a:ext uri="{FF2B5EF4-FFF2-40B4-BE49-F238E27FC236}">
                <a16:creationId xmlns:a16="http://schemas.microsoft.com/office/drawing/2014/main" id="{DA6FD9F8-7429-5A49-AE2E-98BBD57DBC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4329" y="459719"/>
            <a:ext cx="1594189" cy="273680"/>
          </a:xfrm>
          <a:prstGeom prst="rect">
            <a:avLst/>
          </a:prstGeom>
        </p:spPr>
      </p:pic>
    </p:spTree>
    <p:extLst>
      <p:ext uri="{BB962C8B-B14F-4D97-AF65-F5344CB8AC3E}">
        <p14:creationId xmlns:p14="http://schemas.microsoft.com/office/powerpoint/2010/main" val="20779123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Headline</a:t>
            </a:r>
          </a:p>
        </p:txBody>
      </p:sp>
      <p:sp>
        <p:nvSpPr>
          <p:cNvPr id="4" name="Chart Placeholder 3"/>
          <p:cNvSpPr>
            <a:spLocks noGrp="1"/>
          </p:cNvSpPr>
          <p:nvPr>
            <p:ph type="chart" sz="quarter" idx="10"/>
          </p:nvPr>
        </p:nvSpPr>
        <p:spPr>
          <a:xfrm>
            <a:off x="571501" y="2194560"/>
            <a:ext cx="8001001" cy="3758184"/>
          </a:xfrm>
        </p:spPr>
        <p:txBody>
          <a:bodyPr/>
          <a:lstStyle>
            <a:lvl1pPr marL="0" indent="0">
              <a:buNone/>
              <a:defRPr>
                <a:latin typeface="Franklin Gothic Book" panose="020B0503020102020204" pitchFamily="34" charset="0"/>
              </a:defRPr>
            </a:lvl1pPr>
          </a:lstStyle>
          <a:p>
            <a:r>
              <a:rPr lang="en-US" dirty="0"/>
              <a:t>Click icon to add chart</a:t>
            </a:r>
          </a:p>
        </p:txBody>
      </p:sp>
      <p:sp>
        <p:nvSpPr>
          <p:cNvPr id="5" name="Text Placeholder 4">
            <a:extLst>
              <a:ext uri="{FF2B5EF4-FFF2-40B4-BE49-F238E27FC236}">
                <a16:creationId xmlns:a16="http://schemas.microsoft.com/office/drawing/2014/main" id="{19795904-85F9-4714-852B-9A454A06C805}"/>
              </a:ext>
            </a:extLst>
          </p:cNvPr>
          <p:cNvSpPr>
            <a:spLocks noGrp="1"/>
          </p:cNvSpPr>
          <p:nvPr>
            <p:ph type="body" sz="quarter" idx="11" hasCustomPrompt="1"/>
          </p:nvPr>
        </p:nvSpPr>
        <p:spPr>
          <a:xfrm>
            <a:off x="571500" y="467501"/>
            <a:ext cx="6172200" cy="334474"/>
          </a:xfrm>
        </p:spPr>
        <p:txBody>
          <a:bodyPr>
            <a:noAutofit/>
          </a:bodyPr>
          <a:lstStyle>
            <a:lvl1pPr marL="0" indent="0">
              <a:spcAft>
                <a:spcPts val="0"/>
              </a:spcAft>
              <a:buNone/>
              <a:defRPr lang="en-US" sz="20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dirty="0"/>
              <a:t>Section Header</a:t>
            </a:r>
          </a:p>
        </p:txBody>
      </p:sp>
    </p:spTree>
    <p:extLst>
      <p:ext uri="{BB962C8B-B14F-4D97-AF65-F5344CB8AC3E}">
        <p14:creationId xmlns:p14="http://schemas.microsoft.com/office/powerpoint/2010/main" val="27985491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hart- Header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Headline</a:t>
            </a:r>
          </a:p>
        </p:txBody>
      </p:sp>
      <p:sp>
        <p:nvSpPr>
          <p:cNvPr id="4" name="Chart Placeholder 3"/>
          <p:cNvSpPr>
            <a:spLocks noGrp="1"/>
          </p:cNvSpPr>
          <p:nvPr>
            <p:ph type="chart" sz="quarter" idx="10"/>
          </p:nvPr>
        </p:nvSpPr>
        <p:spPr>
          <a:xfrm>
            <a:off x="571501" y="2194560"/>
            <a:ext cx="5614148" cy="3909572"/>
          </a:xfrm>
        </p:spPr>
        <p:txBody>
          <a:bodyPr/>
          <a:lstStyle>
            <a:lvl1pPr marL="0" indent="0">
              <a:buNone/>
              <a:defRPr>
                <a:latin typeface="Franklin Gothic Book" panose="020B0503020102020204" pitchFamily="34" charset="0"/>
              </a:defRPr>
            </a:lvl1pPr>
          </a:lstStyle>
          <a:p>
            <a:r>
              <a:rPr lang="en-US" dirty="0"/>
              <a:t>Click icon to add chart</a:t>
            </a:r>
          </a:p>
        </p:txBody>
      </p:sp>
      <p:sp>
        <p:nvSpPr>
          <p:cNvPr id="5" name="Text Placeholder 4">
            <a:extLst>
              <a:ext uri="{FF2B5EF4-FFF2-40B4-BE49-F238E27FC236}">
                <a16:creationId xmlns:a16="http://schemas.microsoft.com/office/drawing/2014/main" id="{FE1F74D1-DF81-49C3-A4B4-DDC24450F754}"/>
              </a:ext>
            </a:extLst>
          </p:cNvPr>
          <p:cNvSpPr>
            <a:spLocks noGrp="1"/>
          </p:cNvSpPr>
          <p:nvPr>
            <p:ph type="body" sz="quarter" idx="12" hasCustomPrompt="1"/>
          </p:nvPr>
        </p:nvSpPr>
        <p:spPr>
          <a:xfrm>
            <a:off x="6302530" y="2194564"/>
            <a:ext cx="2269970" cy="598067"/>
          </a:xfrm>
        </p:spPr>
        <p:txBody>
          <a:bodyPr>
            <a:noAutofit/>
          </a:bodyPr>
          <a:lstStyle>
            <a:lvl1pPr marL="0" indent="0">
              <a:spcAft>
                <a:spcPts val="0"/>
              </a:spcAft>
              <a:buNone/>
              <a:defRPr lang="en-US" sz="18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Franklin Gothic Book" panose="020B0503020102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dirty="0"/>
              <a:t>Photo header</a:t>
            </a:r>
          </a:p>
          <a:p>
            <a:pPr lvl="1"/>
            <a:r>
              <a:rPr lang="en-US" dirty="0"/>
              <a:t>Optional Subhead</a:t>
            </a:r>
          </a:p>
        </p:txBody>
      </p:sp>
      <p:sp>
        <p:nvSpPr>
          <p:cNvPr id="7" name="Text Placeholder 8">
            <a:extLst>
              <a:ext uri="{FF2B5EF4-FFF2-40B4-BE49-F238E27FC236}">
                <a16:creationId xmlns:a16="http://schemas.microsoft.com/office/drawing/2014/main" id="{52B8D16E-A61D-4077-9EF9-26150E7D10CD}"/>
              </a:ext>
            </a:extLst>
          </p:cNvPr>
          <p:cNvSpPr>
            <a:spLocks noGrp="1"/>
          </p:cNvSpPr>
          <p:nvPr>
            <p:ph type="body" sz="quarter" idx="13" hasCustomPrompt="1"/>
          </p:nvPr>
        </p:nvSpPr>
        <p:spPr>
          <a:xfrm>
            <a:off x="6302531" y="2880872"/>
            <a:ext cx="2262285" cy="3223260"/>
          </a:xfrm>
        </p:spPr>
        <p:txBody>
          <a:bodyPr>
            <a:noAutofit/>
          </a:bodyPr>
          <a:lstStyle>
            <a:lvl1pPr marL="0" indent="0">
              <a:buNone/>
              <a:defRPr sz="1300">
                <a:solidFill>
                  <a:srgbClr val="231F20"/>
                </a:solidFill>
                <a:latin typeface="Franklin Gothic Book" panose="020B0503020102020204" pitchFamily="34" charset="0"/>
              </a:defRPr>
            </a:lvl1pPr>
            <a:lvl2pPr>
              <a:defRPr sz="1300"/>
            </a:lvl2pPr>
            <a:lvl3pPr>
              <a:defRPr sz="1400"/>
            </a:lvl3pPr>
            <a:lvl4pPr>
              <a:defRPr sz="1400"/>
            </a:lvl4pPr>
            <a:lvl5pPr>
              <a:defRPr sz="1400"/>
            </a:lvl5pPr>
          </a:lstStyle>
          <a:p>
            <a:pPr lvl="0"/>
            <a:r>
              <a:rPr lang="en-US" dirty="0"/>
              <a:t>Click to enter text</a:t>
            </a:r>
          </a:p>
        </p:txBody>
      </p:sp>
      <p:sp>
        <p:nvSpPr>
          <p:cNvPr id="8" name="Text Placeholder 4">
            <a:extLst>
              <a:ext uri="{FF2B5EF4-FFF2-40B4-BE49-F238E27FC236}">
                <a16:creationId xmlns:a16="http://schemas.microsoft.com/office/drawing/2014/main" id="{19795904-85F9-4714-852B-9A454A06C805}"/>
              </a:ext>
            </a:extLst>
          </p:cNvPr>
          <p:cNvSpPr>
            <a:spLocks noGrp="1"/>
          </p:cNvSpPr>
          <p:nvPr>
            <p:ph type="body" sz="quarter" idx="14" hasCustomPrompt="1"/>
          </p:nvPr>
        </p:nvSpPr>
        <p:spPr>
          <a:xfrm>
            <a:off x="571500" y="467501"/>
            <a:ext cx="6172200" cy="334474"/>
          </a:xfrm>
        </p:spPr>
        <p:txBody>
          <a:bodyPr>
            <a:noAutofit/>
          </a:bodyPr>
          <a:lstStyle>
            <a:lvl1pPr marL="0" indent="0">
              <a:spcAft>
                <a:spcPts val="0"/>
              </a:spcAft>
              <a:buNone/>
              <a:defRPr lang="en-US" sz="20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dirty="0"/>
              <a:t>Section Header</a:t>
            </a:r>
          </a:p>
        </p:txBody>
      </p:sp>
    </p:spTree>
    <p:extLst>
      <p:ext uri="{BB962C8B-B14F-4D97-AF65-F5344CB8AC3E}">
        <p14:creationId xmlns:p14="http://schemas.microsoft.com/office/powerpoint/2010/main" val="3003092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400"/>
            </a:lvl1pPr>
            <a:lvl2pPr>
              <a:buClr>
                <a:schemeClr val="accent6"/>
              </a:buClr>
              <a:defRPr sz="1800"/>
            </a:lvl2pPr>
            <a:lvl3pPr>
              <a:buClr>
                <a:schemeClr val="accent6"/>
              </a:buClr>
              <a:defRPr sz="1800"/>
            </a:lvl3pPr>
            <a:lvl4pPr>
              <a:buClr>
                <a:schemeClr val="accent6"/>
              </a:buCl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3926556" y="6422319"/>
            <a:ext cx="785309" cy="276999"/>
          </a:xfrm>
          <a:prstGeom prst="rect">
            <a:avLst/>
          </a:prstGeom>
          <a:noFill/>
        </p:spPr>
        <p:txBody>
          <a:bodyPr wrap="square" rtlCol="0">
            <a:spAutoFit/>
          </a:bodyPr>
          <a:lstStyle/>
          <a:p>
            <a:fld id="{8237EF92-5322-46DE-A625-4B32629051F3}" type="slidenum">
              <a:rPr lang="en-US" sz="1200" smtClean="0"/>
              <a:pPr/>
              <a:t>‹#›</a:t>
            </a:fld>
            <a:endParaRPr lang="en-US" dirty="0"/>
          </a:p>
        </p:txBody>
      </p:sp>
    </p:spTree>
    <p:extLst>
      <p:ext uri="{BB962C8B-B14F-4D97-AF65-F5344CB8AC3E}">
        <p14:creationId xmlns:p14="http://schemas.microsoft.com/office/powerpoint/2010/main" val="7560820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3" hidden="1">
            <a:extLst>
              <a:ext uri="{FF2B5EF4-FFF2-40B4-BE49-F238E27FC236}">
                <a16:creationId xmlns:a16="http://schemas.microsoft.com/office/drawing/2014/main" id="{1B7F65A9-503A-4D11-8DE0-432C3E30C4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ext Placeholder 8">
            <a:extLst>
              <a:ext uri="{FF2B5EF4-FFF2-40B4-BE49-F238E27FC236}">
                <a16:creationId xmlns:a16="http://schemas.microsoft.com/office/drawing/2014/main" id="{24CCF717-9511-4324-B552-9D99BCE09028}"/>
              </a:ext>
            </a:extLst>
          </p:cNvPr>
          <p:cNvSpPr>
            <a:spLocks noGrp="1"/>
          </p:cNvSpPr>
          <p:nvPr>
            <p:ph type="body" sz="quarter" idx="11" hasCustomPrompt="1"/>
          </p:nvPr>
        </p:nvSpPr>
        <p:spPr>
          <a:xfrm>
            <a:off x="571500" y="1676400"/>
            <a:ext cx="8001000" cy="4530270"/>
          </a:xfrm>
        </p:spPr>
        <p:txBody>
          <a:bodyPr/>
          <a:lstStyle>
            <a:lvl1pPr>
              <a:spcBef>
                <a:spcPts val="1200"/>
              </a:spcBef>
              <a:buClr>
                <a:schemeClr val="accent3"/>
              </a:buClr>
              <a:defRPr sz="1600"/>
            </a:lvl1pPr>
            <a:lvl2pPr>
              <a:spcBef>
                <a:spcPts val="0"/>
              </a:spcBef>
              <a:buClr>
                <a:schemeClr val="accent3"/>
              </a:buClr>
              <a:defRPr sz="1600"/>
            </a:lvl2pPr>
            <a:lvl3pPr>
              <a:spcBef>
                <a:spcPts val="0"/>
              </a:spcBef>
              <a:buClr>
                <a:schemeClr val="accent3"/>
              </a:buClr>
              <a:defRPr sz="1600"/>
            </a:lvl3pPr>
            <a:lvl4pPr>
              <a:spcBef>
                <a:spcPts val="0"/>
              </a:spcBef>
              <a:buClr>
                <a:schemeClr val="accent3"/>
              </a:buClr>
              <a:defRPr sz="1600"/>
            </a:lvl4pPr>
            <a:lvl5pPr>
              <a:spcBef>
                <a:spcPts val="0"/>
              </a:spcBef>
              <a:buClr>
                <a:schemeClr val="accent3"/>
              </a:buClr>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1738906D-8C37-5547-B25E-467633FAC980}"/>
              </a:ext>
            </a:extLst>
          </p:cNvPr>
          <p:cNvSpPr>
            <a:spLocks noGrp="1"/>
          </p:cNvSpPr>
          <p:nvPr>
            <p:ph type="body" sz="quarter" idx="10" hasCustomPrompt="1"/>
          </p:nvPr>
        </p:nvSpPr>
        <p:spPr>
          <a:xfrm>
            <a:off x="571500" y="467500"/>
            <a:ext cx="6390132" cy="664615"/>
          </a:xfrm>
        </p:spPr>
        <p:txBody>
          <a:bodyPr>
            <a:noAutofit/>
          </a:bodyPr>
          <a:lstStyle>
            <a:lvl1pPr>
              <a:spcAft>
                <a:spcPts val="0"/>
              </a:spcAft>
              <a:defRPr lang="en-US" sz="18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dirty="0"/>
              <a:t>Section Header</a:t>
            </a:r>
          </a:p>
          <a:p>
            <a:pPr lvl="1"/>
            <a:r>
              <a:rPr lang="en-US" dirty="0"/>
              <a:t>Increase List Level for Optional Subhead</a:t>
            </a:r>
          </a:p>
        </p:txBody>
      </p:sp>
    </p:spTree>
    <p:extLst>
      <p:ext uri="{BB962C8B-B14F-4D97-AF65-F5344CB8AC3E}">
        <p14:creationId xmlns:p14="http://schemas.microsoft.com/office/powerpoint/2010/main" val="2135404162"/>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19795904-85F9-4714-852B-9A454A06C805}"/>
              </a:ext>
            </a:extLst>
          </p:cNvPr>
          <p:cNvSpPr>
            <a:spLocks noGrp="1"/>
          </p:cNvSpPr>
          <p:nvPr>
            <p:ph type="body" sz="quarter" idx="10" hasCustomPrompt="1"/>
          </p:nvPr>
        </p:nvSpPr>
        <p:spPr>
          <a:xfrm>
            <a:off x="571500" y="467500"/>
            <a:ext cx="8005572" cy="652639"/>
          </a:xfrm>
          <a:prstGeom prst="rect">
            <a:avLst/>
          </a:prstGeom>
        </p:spPr>
        <p:txBody>
          <a:bodyPr>
            <a:noAutofit/>
          </a:bodyPr>
          <a:lstStyle>
            <a:lvl1pPr marL="0" indent="0">
              <a:spcAft>
                <a:spcPts val="0"/>
              </a:spcAft>
              <a:buNone/>
              <a:defRPr lang="en-US" sz="32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dirty="0"/>
              <a:t>Section Header</a:t>
            </a:r>
          </a:p>
        </p:txBody>
      </p:sp>
      <p:sp>
        <p:nvSpPr>
          <p:cNvPr id="3" name="Chart Placeholder 2">
            <a:extLst>
              <a:ext uri="{FF2B5EF4-FFF2-40B4-BE49-F238E27FC236}">
                <a16:creationId xmlns:a16="http://schemas.microsoft.com/office/drawing/2014/main" id="{C0233400-604E-C441-814B-9DBEBA50B362}"/>
              </a:ext>
            </a:extLst>
          </p:cNvPr>
          <p:cNvSpPr>
            <a:spLocks noGrp="1"/>
          </p:cNvSpPr>
          <p:nvPr>
            <p:ph type="chart" sz="quarter" idx="11"/>
          </p:nvPr>
        </p:nvSpPr>
        <p:spPr>
          <a:xfrm>
            <a:off x="571500" y="1243584"/>
            <a:ext cx="7940675" cy="4511675"/>
          </a:xfrm>
          <a:prstGeom prst="rect">
            <a:avLst/>
          </a:prstGeom>
        </p:spPr>
        <p:txBody>
          <a:bodyPr/>
          <a:lstStyle>
            <a:lvl1pPr>
              <a:defRPr sz="2800"/>
            </a:lvl1pPr>
          </a:lstStyle>
          <a:p>
            <a:r>
              <a:rPr lang="en-US" dirty="0"/>
              <a:t>Click icon to add chart</a:t>
            </a:r>
          </a:p>
        </p:txBody>
      </p:sp>
    </p:spTree>
    <p:extLst>
      <p:ext uri="{BB962C8B-B14F-4D97-AF65-F5344CB8AC3E}">
        <p14:creationId xmlns:p14="http://schemas.microsoft.com/office/powerpoint/2010/main" val="2702773404"/>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ubsection Title White">
    <p:bg>
      <p:bgPr>
        <a:solidFill>
          <a:schemeClr val="bg1"/>
        </a:solidFill>
        <a:effectLst/>
      </p:bgPr>
    </p:bg>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586ED48F-90FF-4017-9A8E-888BE181C55E}"/>
              </a:ext>
            </a:extLst>
          </p:cNvPr>
          <p:cNvSpPr>
            <a:spLocks noGrp="1"/>
          </p:cNvSpPr>
          <p:nvPr>
            <p:ph type="body" sz="quarter" idx="11" hasCustomPrompt="1"/>
          </p:nvPr>
        </p:nvSpPr>
        <p:spPr>
          <a:xfrm>
            <a:off x="571500" y="2855616"/>
            <a:ext cx="8001000" cy="593759"/>
          </a:xfrm>
          <a:prstGeom prst="rect">
            <a:avLst/>
          </a:prstGeom>
        </p:spPr>
        <p:txBody>
          <a:bodyPr anchor="b">
            <a:noAutofit/>
          </a:bodyPr>
          <a:lstStyle>
            <a:lvl1pPr algn="l" defTabSz="914400" rtl="0" eaLnBrk="1" latinLnBrk="0" hangingPunct="1">
              <a:lnSpc>
                <a:spcPct val="90000"/>
              </a:lnSpc>
              <a:spcBef>
                <a:spcPct val="0"/>
              </a:spcBef>
              <a:spcAft>
                <a:spcPts val="600"/>
              </a:spcAft>
              <a:buNone/>
              <a:defRPr lang="en-US" sz="3200" b="0" kern="1200" dirty="0" smtClean="0">
                <a:solidFill>
                  <a:schemeClr val="tx2"/>
                </a:solidFill>
                <a:latin typeface="Georgia" panose="02040502050405020303" pitchFamily="18" charset="0"/>
                <a:ea typeface="+mj-ea"/>
                <a:cs typeface="+mj-cs"/>
              </a:defRPr>
            </a:lvl1pPr>
            <a:lvl2pPr marL="520700" indent="-520700" algn="l" defTabSz="914400" rtl="0" eaLnBrk="1" latinLnBrk="0" hangingPunct="1">
              <a:lnSpc>
                <a:spcPct val="125000"/>
              </a:lnSpc>
              <a:spcBef>
                <a:spcPct val="0"/>
              </a:spcBef>
              <a:buFont typeface="+mj-lt"/>
              <a:buAutoNum type="arabicPeriod"/>
              <a:defRPr lang="en-US" sz="4000" kern="1200" dirty="0" smtClean="0">
                <a:solidFill>
                  <a:schemeClr val="bg1"/>
                </a:solidFill>
                <a:latin typeface="Georgia" panose="02040502050405020303" pitchFamily="18" charset="0"/>
                <a:ea typeface="+mj-ea"/>
                <a:cs typeface="+mj-cs"/>
              </a:defRPr>
            </a:lvl2pPr>
            <a:lvl3pPr marL="569913"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3pPr>
            <a:lvl4pPr marL="858837"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4pPr>
            <a:lvl5pPr marL="1144587" indent="0" algn="l" defTabSz="914400" rtl="0" eaLnBrk="1" latinLnBrk="0" hangingPunct="1">
              <a:lnSpc>
                <a:spcPct val="90000"/>
              </a:lnSpc>
              <a:spcBef>
                <a:spcPct val="0"/>
              </a:spcBef>
              <a:buNone/>
              <a:defRPr lang="en-US" sz="2500" kern="1200" dirty="0">
                <a:solidFill>
                  <a:schemeClr val="bg1"/>
                </a:solidFill>
                <a:latin typeface="Georgia" panose="02040502050405020303" pitchFamily="18" charset="0"/>
                <a:ea typeface="+mj-ea"/>
                <a:cs typeface="+mj-cs"/>
              </a:defRPr>
            </a:lvl5pPr>
          </a:lstStyle>
          <a:p>
            <a:pPr lvl="0"/>
            <a:r>
              <a:rPr lang="en-US" dirty="0"/>
              <a:t>Sub-section Title</a:t>
            </a:r>
          </a:p>
        </p:txBody>
      </p:sp>
      <p:sp>
        <p:nvSpPr>
          <p:cNvPr id="7" name="Text Placeholder 4">
            <a:extLst>
              <a:ext uri="{FF2B5EF4-FFF2-40B4-BE49-F238E27FC236}">
                <a16:creationId xmlns:a16="http://schemas.microsoft.com/office/drawing/2014/main" id="{A748AF25-2711-4ABB-92B4-8B5AE18513C3}"/>
              </a:ext>
            </a:extLst>
          </p:cNvPr>
          <p:cNvSpPr>
            <a:spLocks noGrp="1"/>
          </p:cNvSpPr>
          <p:nvPr>
            <p:ph type="body" sz="quarter" idx="10" hasCustomPrompt="1"/>
          </p:nvPr>
        </p:nvSpPr>
        <p:spPr>
          <a:xfrm>
            <a:off x="571500" y="3466323"/>
            <a:ext cx="6550270" cy="664615"/>
          </a:xfrm>
          <a:prstGeom prst="rect">
            <a:avLst/>
          </a:prstGeom>
        </p:spPr>
        <p:txBody>
          <a:bodyPr>
            <a:noAutofit/>
          </a:bodyPr>
          <a:lstStyle>
            <a:lvl1pPr marL="0" indent="0">
              <a:buNone/>
              <a:defRPr lang="en-US" sz="2800" kern="1200" dirty="0" smtClean="0">
                <a:solidFill>
                  <a:schemeClr val="accent3"/>
                </a:solidFill>
                <a:latin typeface="Arial" panose="020B0604020202020204" pitchFamily="34" charset="0"/>
                <a:ea typeface="+mj-ea"/>
                <a:cs typeface="Arial" panose="020B0604020202020204" pitchFamily="34" charset="0"/>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dirty="0"/>
              <a:t>Subtitle if needed</a:t>
            </a:r>
          </a:p>
        </p:txBody>
      </p:sp>
      <p:pic>
        <p:nvPicPr>
          <p:cNvPr id="8" name="Logo">
            <a:extLst>
              <a:ext uri="{FF2B5EF4-FFF2-40B4-BE49-F238E27FC236}">
                <a16:creationId xmlns:a16="http://schemas.microsoft.com/office/drawing/2014/main" id="{EF96F00F-C16E-4646-B326-FF49EF34F3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4329" y="459719"/>
            <a:ext cx="1594189" cy="273680"/>
          </a:xfrm>
          <a:prstGeom prst="rect">
            <a:avLst/>
          </a:prstGeom>
        </p:spPr>
      </p:pic>
    </p:spTree>
    <p:extLst>
      <p:ext uri="{BB962C8B-B14F-4D97-AF65-F5344CB8AC3E}">
        <p14:creationId xmlns:p14="http://schemas.microsoft.com/office/powerpoint/2010/main" val="1538275424"/>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Large Idea Blue">
    <p:bg>
      <p:bgPr>
        <a:solidFill>
          <a:schemeClr val="tx2"/>
        </a:solidFill>
        <a:effectLst/>
      </p:bgPr>
    </p:bg>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586ED48F-90FF-4017-9A8E-888BE181C55E}"/>
              </a:ext>
            </a:extLst>
          </p:cNvPr>
          <p:cNvSpPr>
            <a:spLocks noGrp="1"/>
          </p:cNvSpPr>
          <p:nvPr>
            <p:ph type="body" sz="quarter" idx="11" hasCustomPrompt="1"/>
          </p:nvPr>
        </p:nvSpPr>
        <p:spPr>
          <a:xfrm>
            <a:off x="576072" y="2125362"/>
            <a:ext cx="8001000" cy="3924330"/>
          </a:xfrm>
          <a:prstGeom prst="rect">
            <a:avLst/>
          </a:prstGeom>
        </p:spPr>
        <p:txBody>
          <a:bodyPr>
            <a:normAutofit/>
          </a:bodyPr>
          <a:lstStyle>
            <a:lvl1pPr algn="l" defTabSz="914400" rtl="0" eaLnBrk="1" latinLnBrk="0" hangingPunct="1">
              <a:lnSpc>
                <a:spcPct val="90000"/>
              </a:lnSpc>
              <a:spcBef>
                <a:spcPct val="0"/>
              </a:spcBef>
              <a:spcAft>
                <a:spcPts val="600"/>
              </a:spcAft>
              <a:buNone/>
              <a:defRPr lang="en-US" sz="3200" b="0" kern="1200" dirty="0" smtClean="0">
                <a:solidFill>
                  <a:schemeClr val="bg1"/>
                </a:solidFill>
                <a:latin typeface="Georgia" panose="02040502050405020303" pitchFamily="18" charset="0"/>
                <a:ea typeface="+mj-ea"/>
                <a:cs typeface="+mj-cs"/>
              </a:defRPr>
            </a:lvl1pPr>
            <a:lvl2pPr marL="520700" indent="-520700" algn="l" defTabSz="914400" rtl="0" eaLnBrk="1" latinLnBrk="0" hangingPunct="1">
              <a:lnSpc>
                <a:spcPct val="125000"/>
              </a:lnSpc>
              <a:spcBef>
                <a:spcPct val="0"/>
              </a:spcBef>
              <a:buFont typeface="+mj-lt"/>
              <a:buAutoNum type="arabicPeriod"/>
              <a:defRPr lang="en-US" sz="4000" kern="1200" dirty="0" smtClean="0">
                <a:solidFill>
                  <a:schemeClr val="bg1"/>
                </a:solidFill>
                <a:latin typeface="Georgia" panose="02040502050405020303" pitchFamily="18" charset="0"/>
                <a:ea typeface="+mj-ea"/>
                <a:cs typeface="+mj-cs"/>
              </a:defRPr>
            </a:lvl2pPr>
            <a:lvl3pPr marL="569913"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3pPr>
            <a:lvl4pPr marL="858837"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4pPr>
            <a:lvl5pPr marL="1144587" indent="0" algn="l" defTabSz="914400" rtl="0" eaLnBrk="1" latinLnBrk="0" hangingPunct="1">
              <a:lnSpc>
                <a:spcPct val="90000"/>
              </a:lnSpc>
              <a:spcBef>
                <a:spcPct val="0"/>
              </a:spcBef>
              <a:buNone/>
              <a:defRPr lang="en-US" sz="2500" kern="1200" dirty="0">
                <a:solidFill>
                  <a:schemeClr val="bg1"/>
                </a:solidFill>
                <a:latin typeface="Georgia" panose="02040502050405020303" pitchFamily="18" charset="0"/>
                <a:ea typeface="+mj-ea"/>
                <a:cs typeface="+mj-cs"/>
              </a:defRPr>
            </a:lvl5pPr>
          </a:lstStyle>
          <a:p>
            <a:pPr lvl="0"/>
            <a:r>
              <a:rPr lang="en-US" dirty="0"/>
              <a:t>Click to add title or text for title separator </a:t>
            </a:r>
          </a:p>
        </p:txBody>
      </p:sp>
      <p:pic>
        <p:nvPicPr>
          <p:cNvPr id="6" name="Logo">
            <a:extLst>
              <a:ext uri="{FF2B5EF4-FFF2-40B4-BE49-F238E27FC236}">
                <a16:creationId xmlns:a16="http://schemas.microsoft.com/office/drawing/2014/main" id="{BA3A6959-A935-A544-B886-9A3DD2B00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4330" y="459719"/>
            <a:ext cx="1594186" cy="273680"/>
          </a:xfrm>
          <a:prstGeom prst="rect">
            <a:avLst/>
          </a:prstGeom>
        </p:spPr>
      </p:pic>
      <p:cxnSp>
        <p:nvCxnSpPr>
          <p:cNvPr id="4" name="Straight Connector 3">
            <a:extLst>
              <a:ext uri="{FF2B5EF4-FFF2-40B4-BE49-F238E27FC236}">
                <a16:creationId xmlns:a16="http://schemas.microsoft.com/office/drawing/2014/main" id="{81866F8E-864A-D244-B075-197CC5219772}"/>
              </a:ext>
            </a:extLst>
          </p:cNvPr>
          <p:cNvCxnSpPr>
            <a:cxnSpLocks/>
          </p:cNvCxnSpPr>
          <p:nvPr/>
        </p:nvCxnSpPr>
        <p:spPr>
          <a:xfrm>
            <a:off x="8166102" y="6269376"/>
            <a:ext cx="26531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D4105BD-1CC1-3A4E-8B49-B23B458CD9A5}"/>
              </a:ext>
            </a:extLst>
          </p:cNvPr>
          <p:cNvSpPr txBox="1"/>
          <p:nvPr/>
        </p:nvSpPr>
        <p:spPr>
          <a:xfrm>
            <a:off x="8491377" y="6176963"/>
            <a:ext cx="156731" cy="153888"/>
          </a:xfrm>
          <a:prstGeom prst="rect">
            <a:avLst/>
          </a:prstGeom>
          <a:noFill/>
        </p:spPr>
        <p:txBody>
          <a:bodyPr wrap="none" lIns="0" tIns="0" rIns="0" bIns="0" rtlCol="0">
            <a:spAutoFit/>
          </a:bodyPr>
          <a:lstStyle/>
          <a:p>
            <a:pPr algn="r"/>
            <a:fld id="{2312E2A4-42B5-40D8-AA87-248D1D96FAB3}" type="slidenum">
              <a:rPr lang="en-US" sz="1000" smtClean="0">
                <a:solidFill>
                  <a:srgbClr val="FFFFFF"/>
                </a:solidFill>
                <a:latin typeface="+mn-lt"/>
              </a:rPr>
              <a:pPr algn="r"/>
              <a:t>‹#›</a:t>
            </a:fld>
            <a:endParaRPr lang="en-US" sz="1800" dirty="0">
              <a:solidFill>
                <a:srgbClr val="FFFFFF"/>
              </a:solidFill>
              <a:latin typeface="+mn-lt"/>
            </a:endParaRPr>
          </a:p>
        </p:txBody>
      </p:sp>
      <p:sp>
        <p:nvSpPr>
          <p:cNvPr id="8" name="TextBox 7">
            <a:extLst>
              <a:ext uri="{FF2B5EF4-FFF2-40B4-BE49-F238E27FC236}">
                <a16:creationId xmlns:a16="http://schemas.microsoft.com/office/drawing/2014/main" id="{D3D74947-355F-F340-B901-F46E05D33791}"/>
              </a:ext>
            </a:extLst>
          </p:cNvPr>
          <p:cNvSpPr txBox="1"/>
          <p:nvPr/>
        </p:nvSpPr>
        <p:spPr>
          <a:xfrm>
            <a:off x="6543365" y="6365346"/>
            <a:ext cx="2104743" cy="115416"/>
          </a:xfrm>
          <a:prstGeom prst="rect">
            <a:avLst/>
          </a:prstGeom>
          <a:noFill/>
        </p:spPr>
        <p:txBody>
          <a:bodyPr wrap="none" lIns="0" tIns="0" rIns="0" bIns="0" rtlCol="0">
            <a:spAutoFit/>
          </a:bodyPr>
          <a:lstStyle/>
          <a:p>
            <a:pPr algn="r"/>
            <a:r>
              <a:rPr lang="en-US" sz="750" b="0" i="0" u="none" strike="noStrike" kern="1200" baseline="0" dirty="0">
                <a:solidFill>
                  <a:schemeClr val="bg2"/>
                </a:solidFill>
                <a:latin typeface="Franklin Gothic Book" panose="020B0503020102020204" pitchFamily="34" charset="0"/>
                <a:ea typeface="+mn-ea"/>
                <a:cs typeface="+mn-cs"/>
              </a:rPr>
              <a:t>© 2019 The Joint Commission. All Rights Reserved.</a:t>
            </a:r>
            <a:endParaRPr lang="en-US" sz="750" dirty="0">
              <a:solidFill>
                <a:schemeClr val="bg2"/>
              </a:solidFill>
              <a:latin typeface="Franklin Gothic Book" panose="020B0503020102020204" pitchFamily="34" charset="0"/>
            </a:endParaRPr>
          </a:p>
        </p:txBody>
      </p:sp>
    </p:spTree>
    <p:extLst>
      <p:ext uri="{BB962C8B-B14F-4D97-AF65-F5344CB8AC3E}">
        <p14:creationId xmlns:p14="http://schemas.microsoft.com/office/powerpoint/2010/main" val="2531012557"/>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Large Idea White">
    <p:bg>
      <p:bgPr>
        <a:solidFill>
          <a:schemeClr val="bg1"/>
        </a:solidFill>
        <a:effectLst/>
      </p:bgPr>
    </p:bg>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586ED48F-90FF-4017-9A8E-888BE181C55E}"/>
              </a:ext>
            </a:extLst>
          </p:cNvPr>
          <p:cNvSpPr>
            <a:spLocks noGrp="1"/>
          </p:cNvSpPr>
          <p:nvPr>
            <p:ph type="body" sz="quarter" idx="11" hasCustomPrompt="1"/>
          </p:nvPr>
        </p:nvSpPr>
        <p:spPr>
          <a:xfrm>
            <a:off x="576072" y="2125362"/>
            <a:ext cx="7991856" cy="3924330"/>
          </a:xfrm>
          <a:prstGeom prst="rect">
            <a:avLst/>
          </a:prstGeom>
        </p:spPr>
        <p:txBody>
          <a:bodyPr>
            <a:noAutofit/>
          </a:bodyPr>
          <a:lstStyle>
            <a:lvl1pPr algn="l" defTabSz="914400" rtl="0" eaLnBrk="1" latinLnBrk="0" hangingPunct="1">
              <a:lnSpc>
                <a:spcPct val="90000"/>
              </a:lnSpc>
              <a:spcBef>
                <a:spcPct val="0"/>
              </a:spcBef>
              <a:spcAft>
                <a:spcPts val="600"/>
              </a:spcAft>
              <a:buNone/>
              <a:defRPr lang="en-US" sz="3200" b="0" kern="1200" dirty="0" smtClean="0">
                <a:solidFill>
                  <a:schemeClr val="tx2"/>
                </a:solidFill>
                <a:latin typeface="Georgia" panose="02040502050405020303" pitchFamily="18" charset="0"/>
                <a:ea typeface="+mj-ea"/>
                <a:cs typeface="+mj-cs"/>
              </a:defRPr>
            </a:lvl1pPr>
            <a:lvl2pPr marL="520700" indent="-520700" algn="l" defTabSz="914400" rtl="0" eaLnBrk="1" latinLnBrk="0" hangingPunct="1">
              <a:lnSpc>
                <a:spcPct val="125000"/>
              </a:lnSpc>
              <a:spcBef>
                <a:spcPct val="0"/>
              </a:spcBef>
              <a:buFont typeface="+mj-lt"/>
              <a:buAutoNum type="arabicPeriod"/>
              <a:defRPr lang="en-US" sz="4000" kern="1200" dirty="0" smtClean="0">
                <a:solidFill>
                  <a:schemeClr val="bg1"/>
                </a:solidFill>
                <a:latin typeface="Georgia" panose="02040502050405020303" pitchFamily="18" charset="0"/>
                <a:ea typeface="+mj-ea"/>
                <a:cs typeface="+mj-cs"/>
              </a:defRPr>
            </a:lvl2pPr>
            <a:lvl3pPr marL="569913"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3pPr>
            <a:lvl4pPr marL="858837"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4pPr>
            <a:lvl5pPr marL="1144587" indent="0" algn="l" defTabSz="914400" rtl="0" eaLnBrk="1" latinLnBrk="0" hangingPunct="1">
              <a:lnSpc>
                <a:spcPct val="90000"/>
              </a:lnSpc>
              <a:spcBef>
                <a:spcPct val="0"/>
              </a:spcBef>
              <a:buNone/>
              <a:defRPr lang="en-US" sz="2500" kern="1200" dirty="0">
                <a:solidFill>
                  <a:schemeClr val="bg1"/>
                </a:solidFill>
                <a:latin typeface="Georgia" panose="02040502050405020303" pitchFamily="18" charset="0"/>
                <a:ea typeface="+mj-ea"/>
                <a:cs typeface="+mj-cs"/>
              </a:defRPr>
            </a:lvl5pPr>
          </a:lstStyle>
          <a:p>
            <a:pPr lvl="0"/>
            <a:r>
              <a:rPr lang="en-US" dirty="0"/>
              <a:t>Click to add title or text for title separator </a:t>
            </a:r>
          </a:p>
        </p:txBody>
      </p:sp>
      <p:pic>
        <p:nvPicPr>
          <p:cNvPr id="6" name="Logo">
            <a:extLst>
              <a:ext uri="{FF2B5EF4-FFF2-40B4-BE49-F238E27FC236}">
                <a16:creationId xmlns:a16="http://schemas.microsoft.com/office/drawing/2014/main" id="{97C80F54-759D-584B-95DF-FA099901A9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4329" y="459719"/>
            <a:ext cx="1594189" cy="273680"/>
          </a:xfrm>
          <a:prstGeom prst="rect">
            <a:avLst/>
          </a:prstGeom>
        </p:spPr>
      </p:pic>
      <p:cxnSp>
        <p:nvCxnSpPr>
          <p:cNvPr id="4" name="Straight Connector 3">
            <a:extLst>
              <a:ext uri="{FF2B5EF4-FFF2-40B4-BE49-F238E27FC236}">
                <a16:creationId xmlns:a16="http://schemas.microsoft.com/office/drawing/2014/main" id="{1F017774-BA1A-EB46-9BEE-362B7FB1B1A7}"/>
              </a:ext>
            </a:extLst>
          </p:cNvPr>
          <p:cNvCxnSpPr>
            <a:cxnSpLocks/>
          </p:cNvCxnSpPr>
          <p:nvPr/>
        </p:nvCxnSpPr>
        <p:spPr>
          <a:xfrm>
            <a:off x="8166102" y="6269376"/>
            <a:ext cx="2653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DAA8B69-73C8-4D44-A3D2-FFE3D83A5CF9}"/>
              </a:ext>
            </a:extLst>
          </p:cNvPr>
          <p:cNvSpPr txBox="1"/>
          <p:nvPr/>
        </p:nvSpPr>
        <p:spPr>
          <a:xfrm>
            <a:off x="8518265" y="6176963"/>
            <a:ext cx="129843" cy="153888"/>
          </a:xfrm>
          <a:prstGeom prst="rect">
            <a:avLst/>
          </a:prstGeom>
          <a:noFill/>
        </p:spPr>
        <p:txBody>
          <a:bodyPr wrap="none" lIns="0" tIns="0" rIns="0" bIns="0" rtlCol="0">
            <a:spAutoFit/>
          </a:bodyPr>
          <a:lstStyle/>
          <a:p>
            <a:pPr algn="r"/>
            <a:fld id="{2312E2A4-42B5-40D8-AA87-248D1D96FAB3}" type="slidenum">
              <a:rPr lang="en-US" sz="1000" smtClean="0">
                <a:solidFill>
                  <a:schemeClr val="tx1"/>
                </a:solidFill>
                <a:latin typeface="Franklin Gothic Book" panose="020B0503020102020204" pitchFamily="34" charset="0"/>
              </a:rPr>
              <a:pPr algn="r"/>
              <a:t>‹#›</a:t>
            </a:fld>
            <a:endParaRPr lang="en-US" sz="1800" dirty="0">
              <a:solidFill>
                <a:schemeClr val="tx1"/>
              </a:solidFill>
              <a:latin typeface="Franklin Gothic Book" panose="020B0503020102020204" pitchFamily="34" charset="0"/>
            </a:endParaRPr>
          </a:p>
        </p:txBody>
      </p:sp>
      <p:sp>
        <p:nvSpPr>
          <p:cNvPr id="8" name="TextBox 7">
            <a:extLst>
              <a:ext uri="{FF2B5EF4-FFF2-40B4-BE49-F238E27FC236}">
                <a16:creationId xmlns:a16="http://schemas.microsoft.com/office/drawing/2014/main" id="{4782E6A5-5603-034C-9D2B-4884CAFCC679}"/>
              </a:ext>
            </a:extLst>
          </p:cNvPr>
          <p:cNvSpPr txBox="1"/>
          <p:nvPr/>
        </p:nvSpPr>
        <p:spPr>
          <a:xfrm>
            <a:off x="6543365" y="6365346"/>
            <a:ext cx="2104743" cy="115416"/>
          </a:xfrm>
          <a:prstGeom prst="rect">
            <a:avLst/>
          </a:prstGeom>
          <a:noFill/>
        </p:spPr>
        <p:txBody>
          <a:bodyPr wrap="none" lIns="0" tIns="0" rIns="0" bIns="0" rtlCol="0">
            <a:spAutoFit/>
          </a:bodyPr>
          <a:lstStyle/>
          <a:p>
            <a:pPr algn="r"/>
            <a:r>
              <a:rPr lang="en-US" sz="750" b="0" i="0" u="none" strike="noStrike" kern="1200" baseline="0" dirty="0">
                <a:solidFill>
                  <a:schemeClr val="bg2"/>
                </a:solidFill>
                <a:latin typeface="Franklin Gothic Book" panose="020B0503020102020204" pitchFamily="34" charset="0"/>
                <a:ea typeface="+mn-ea"/>
                <a:cs typeface="+mn-cs"/>
              </a:rPr>
              <a:t>© 2019 The Joint Commission. All Rights Reserved.</a:t>
            </a:r>
            <a:endParaRPr lang="en-US" sz="750" dirty="0">
              <a:solidFill>
                <a:schemeClr val="bg2"/>
              </a:solidFill>
              <a:latin typeface="Franklin Gothic Book" panose="020B0503020102020204" pitchFamily="34" charset="0"/>
            </a:endParaRPr>
          </a:p>
        </p:txBody>
      </p:sp>
    </p:spTree>
    <p:extLst>
      <p:ext uri="{BB962C8B-B14F-4D97-AF65-F5344CB8AC3E}">
        <p14:creationId xmlns:p14="http://schemas.microsoft.com/office/powerpoint/2010/main" val="1409963429"/>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eadline Breaker Blue">
    <p:bg>
      <p:bgPr>
        <a:solidFill>
          <a:schemeClr val="tx2"/>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4CCF717-9511-4324-B552-9D99BCE09028}"/>
              </a:ext>
            </a:extLst>
          </p:cNvPr>
          <p:cNvSpPr>
            <a:spLocks noGrp="1"/>
          </p:cNvSpPr>
          <p:nvPr>
            <p:ph type="body" sz="quarter" idx="11" hasCustomPrompt="1"/>
          </p:nvPr>
        </p:nvSpPr>
        <p:spPr>
          <a:xfrm>
            <a:off x="571500" y="868680"/>
            <a:ext cx="8001000" cy="5486400"/>
          </a:xfrm>
          <a:prstGeom prst="rect">
            <a:avLst/>
          </a:prstGeom>
        </p:spPr>
        <p:txBody>
          <a:bodyPr anchor="ctr">
            <a:noAutofit/>
          </a:bodyPr>
          <a:lstStyle>
            <a:lvl1pPr marL="6350" indent="-6350" algn="l" defTabSz="914400" rtl="0" eaLnBrk="1" latinLnBrk="0" hangingPunct="1">
              <a:lnSpc>
                <a:spcPct val="80000"/>
              </a:lnSpc>
              <a:spcBef>
                <a:spcPct val="0"/>
              </a:spcBef>
              <a:spcAft>
                <a:spcPts val="0"/>
              </a:spcAft>
              <a:buNone/>
              <a:tabLst/>
              <a:defRPr lang="en-US" sz="8200" b="0" kern="1200" dirty="0" smtClean="0">
                <a:solidFill>
                  <a:schemeClr val="bg1"/>
                </a:solidFill>
                <a:latin typeface="Georgia" panose="02040502050405020303" pitchFamily="18" charset="0"/>
                <a:ea typeface="+mj-ea"/>
                <a:cs typeface="+mj-cs"/>
              </a:defRPr>
            </a:lvl1pPr>
            <a:lvl2pPr marL="520700" indent="-520700" algn="l" defTabSz="914400" rtl="0" eaLnBrk="1" latinLnBrk="0" hangingPunct="1">
              <a:lnSpc>
                <a:spcPct val="125000"/>
              </a:lnSpc>
              <a:spcBef>
                <a:spcPct val="0"/>
              </a:spcBef>
              <a:buFont typeface="+mj-lt"/>
              <a:buAutoNum type="arabicPeriod"/>
              <a:defRPr lang="en-US" sz="4000" kern="1200" dirty="0" smtClean="0">
                <a:solidFill>
                  <a:schemeClr val="bg1"/>
                </a:solidFill>
                <a:latin typeface="Georgia" panose="02040502050405020303" pitchFamily="18" charset="0"/>
                <a:ea typeface="+mj-ea"/>
                <a:cs typeface="+mj-cs"/>
              </a:defRPr>
            </a:lvl2pPr>
            <a:lvl3pPr marL="569913"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3pPr>
            <a:lvl4pPr marL="858837"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4pPr>
            <a:lvl5pPr marL="1144587" indent="0" algn="l" defTabSz="914400" rtl="0" eaLnBrk="1" latinLnBrk="0" hangingPunct="1">
              <a:lnSpc>
                <a:spcPct val="90000"/>
              </a:lnSpc>
              <a:spcBef>
                <a:spcPct val="0"/>
              </a:spcBef>
              <a:buNone/>
              <a:defRPr lang="en-US" sz="2500" kern="1200" dirty="0">
                <a:solidFill>
                  <a:schemeClr val="bg1"/>
                </a:solidFill>
                <a:latin typeface="Georgia" panose="02040502050405020303" pitchFamily="18" charset="0"/>
                <a:ea typeface="+mj-ea"/>
                <a:cs typeface="+mj-cs"/>
              </a:defRPr>
            </a:lvl5pPr>
          </a:lstStyle>
          <a:p>
            <a:pPr lvl="0"/>
            <a:r>
              <a:rPr lang="en-US" dirty="0"/>
              <a:t>Headline</a:t>
            </a:r>
          </a:p>
          <a:p>
            <a:pPr lvl="0"/>
            <a:r>
              <a:rPr lang="en-US" dirty="0"/>
              <a:t>Breaker</a:t>
            </a:r>
          </a:p>
        </p:txBody>
      </p:sp>
      <p:pic>
        <p:nvPicPr>
          <p:cNvPr id="5" name="Logo">
            <a:extLst>
              <a:ext uri="{FF2B5EF4-FFF2-40B4-BE49-F238E27FC236}">
                <a16:creationId xmlns:a16="http://schemas.microsoft.com/office/drawing/2014/main" id="{7C6BFA1D-9F27-244B-AC73-2A779A78BE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4330" y="459719"/>
            <a:ext cx="1594186" cy="273680"/>
          </a:xfrm>
          <a:prstGeom prst="rect">
            <a:avLst/>
          </a:prstGeom>
        </p:spPr>
      </p:pic>
      <p:cxnSp>
        <p:nvCxnSpPr>
          <p:cNvPr id="4" name="Straight Connector 3">
            <a:extLst>
              <a:ext uri="{FF2B5EF4-FFF2-40B4-BE49-F238E27FC236}">
                <a16:creationId xmlns:a16="http://schemas.microsoft.com/office/drawing/2014/main" id="{EAB67950-8709-4439-BCC3-F372E9FB8A22}"/>
              </a:ext>
            </a:extLst>
          </p:cNvPr>
          <p:cNvCxnSpPr>
            <a:cxnSpLocks/>
          </p:cNvCxnSpPr>
          <p:nvPr/>
        </p:nvCxnSpPr>
        <p:spPr>
          <a:xfrm>
            <a:off x="8166102" y="6269376"/>
            <a:ext cx="26531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2094BDB-6592-445F-B248-45D7D9E54B94}"/>
              </a:ext>
            </a:extLst>
          </p:cNvPr>
          <p:cNvSpPr txBox="1"/>
          <p:nvPr/>
        </p:nvSpPr>
        <p:spPr>
          <a:xfrm>
            <a:off x="8491377" y="6176963"/>
            <a:ext cx="156731" cy="153888"/>
          </a:xfrm>
          <a:prstGeom prst="rect">
            <a:avLst/>
          </a:prstGeom>
          <a:noFill/>
        </p:spPr>
        <p:txBody>
          <a:bodyPr wrap="none" lIns="0" tIns="0" rIns="0" bIns="0" rtlCol="0">
            <a:spAutoFit/>
          </a:bodyPr>
          <a:lstStyle/>
          <a:p>
            <a:pPr algn="r"/>
            <a:fld id="{2312E2A4-42B5-40D8-AA87-248D1D96FAB3}" type="slidenum">
              <a:rPr lang="en-US" sz="1000" smtClean="0">
                <a:solidFill>
                  <a:srgbClr val="FFFFFF"/>
                </a:solidFill>
                <a:latin typeface="+mn-lt"/>
              </a:rPr>
              <a:pPr algn="r"/>
              <a:t>‹#›</a:t>
            </a:fld>
            <a:endParaRPr lang="en-US" sz="1800" dirty="0">
              <a:solidFill>
                <a:srgbClr val="FFFFFF"/>
              </a:solidFill>
              <a:latin typeface="+mn-lt"/>
            </a:endParaRPr>
          </a:p>
        </p:txBody>
      </p:sp>
      <p:sp>
        <p:nvSpPr>
          <p:cNvPr id="8" name="TextBox 7">
            <a:extLst>
              <a:ext uri="{FF2B5EF4-FFF2-40B4-BE49-F238E27FC236}">
                <a16:creationId xmlns:a16="http://schemas.microsoft.com/office/drawing/2014/main" id="{2D519C23-681F-3443-81EE-6A8D5F9B2085}"/>
              </a:ext>
            </a:extLst>
          </p:cNvPr>
          <p:cNvSpPr txBox="1"/>
          <p:nvPr/>
        </p:nvSpPr>
        <p:spPr>
          <a:xfrm>
            <a:off x="6543365" y="6365346"/>
            <a:ext cx="2104743" cy="115416"/>
          </a:xfrm>
          <a:prstGeom prst="rect">
            <a:avLst/>
          </a:prstGeom>
          <a:noFill/>
        </p:spPr>
        <p:txBody>
          <a:bodyPr wrap="none" lIns="0" tIns="0" rIns="0" bIns="0" rtlCol="0">
            <a:spAutoFit/>
          </a:bodyPr>
          <a:lstStyle/>
          <a:p>
            <a:pPr algn="r"/>
            <a:r>
              <a:rPr lang="en-US" sz="750" b="0" i="0" u="none" strike="noStrike" kern="1200" baseline="0" dirty="0">
                <a:solidFill>
                  <a:schemeClr val="bg2"/>
                </a:solidFill>
                <a:latin typeface="Franklin Gothic Book" panose="020B0503020102020204" pitchFamily="34" charset="0"/>
                <a:ea typeface="+mn-ea"/>
                <a:cs typeface="+mn-cs"/>
              </a:rPr>
              <a:t>© 2019 The Joint Commission. All Rights Reserved.</a:t>
            </a:r>
            <a:endParaRPr lang="en-US" sz="750" dirty="0">
              <a:solidFill>
                <a:schemeClr val="bg2"/>
              </a:solidFill>
              <a:latin typeface="Franklin Gothic Book" panose="020B0503020102020204" pitchFamily="34" charset="0"/>
            </a:endParaRPr>
          </a:p>
        </p:txBody>
      </p:sp>
    </p:spTree>
    <p:extLst>
      <p:ext uri="{BB962C8B-B14F-4D97-AF65-F5344CB8AC3E}">
        <p14:creationId xmlns:p14="http://schemas.microsoft.com/office/powerpoint/2010/main" val="2693393838"/>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image" Target="../media/image4.png"/><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500" y="1089389"/>
            <a:ext cx="8019288" cy="914400"/>
          </a:xfrm>
          <a:prstGeom prst="rect">
            <a:avLst/>
          </a:prstGeom>
        </p:spPr>
        <p:txBody>
          <a:bodyPr vert="horz" lIns="0" tIns="0" rIns="0" bIns="0" rtlCol="0" anchor="b" anchorCtr="0">
            <a:noAutofit/>
          </a:bodyPr>
          <a:lstStyle/>
          <a:p>
            <a:r>
              <a:rPr lang="en-US" dirty="0"/>
              <a:t>Click to edit Headline</a:t>
            </a:r>
          </a:p>
        </p:txBody>
      </p:sp>
      <p:sp>
        <p:nvSpPr>
          <p:cNvPr id="3" name="Text Placeholder 2"/>
          <p:cNvSpPr>
            <a:spLocks noGrp="1"/>
          </p:cNvSpPr>
          <p:nvPr>
            <p:ph type="body" idx="1"/>
          </p:nvPr>
        </p:nvSpPr>
        <p:spPr>
          <a:xfrm>
            <a:off x="571500" y="2194559"/>
            <a:ext cx="8019288" cy="3916553"/>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	</a:t>
            </a:r>
          </a:p>
          <a:p>
            <a:pPr lvl="5"/>
            <a:r>
              <a:rPr lang="en-US" dirty="0"/>
              <a:t>Six level</a:t>
            </a:r>
          </a:p>
          <a:p>
            <a:pPr lvl="6"/>
            <a:r>
              <a:rPr lang="en-US" dirty="0"/>
              <a:t>Seventh level</a:t>
            </a:r>
          </a:p>
          <a:p>
            <a:pPr lvl="7"/>
            <a:r>
              <a:rPr lang="en-US" dirty="0"/>
              <a:t>Eight Level</a:t>
            </a:r>
          </a:p>
        </p:txBody>
      </p:sp>
      <p:pic>
        <p:nvPicPr>
          <p:cNvPr id="13" name="Logo">
            <a:extLst>
              <a:ext uri="{FF2B5EF4-FFF2-40B4-BE49-F238E27FC236}">
                <a16:creationId xmlns:a16="http://schemas.microsoft.com/office/drawing/2014/main" id="{E5C16F8A-0030-4F3F-9EF9-88F8401D20D4}"/>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71500" y="6207082"/>
            <a:ext cx="1594189" cy="273680"/>
          </a:xfrm>
          <a:prstGeom prst="rect">
            <a:avLst/>
          </a:prstGeom>
        </p:spPr>
      </p:pic>
      <p:cxnSp>
        <p:nvCxnSpPr>
          <p:cNvPr id="11" name="Straight Connector 10">
            <a:extLst>
              <a:ext uri="{FF2B5EF4-FFF2-40B4-BE49-F238E27FC236}">
                <a16:creationId xmlns:a16="http://schemas.microsoft.com/office/drawing/2014/main" id="{EAB67950-8709-4439-BCC3-F372E9FB8A22}"/>
              </a:ext>
            </a:extLst>
          </p:cNvPr>
          <p:cNvCxnSpPr>
            <a:cxnSpLocks/>
          </p:cNvCxnSpPr>
          <p:nvPr/>
        </p:nvCxnSpPr>
        <p:spPr>
          <a:xfrm>
            <a:off x="8166102" y="6269376"/>
            <a:ext cx="2653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2094BDB-6592-445F-B248-45D7D9E54B94}"/>
              </a:ext>
            </a:extLst>
          </p:cNvPr>
          <p:cNvSpPr txBox="1"/>
          <p:nvPr/>
        </p:nvSpPr>
        <p:spPr>
          <a:xfrm>
            <a:off x="8518265" y="6176963"/>
            <a:ext cx="129843" cy="153888"/>
          </a:xfrm>
          <a:prstGeom prst="rect">
            <a:avLst/>
          </a:prstGeom>
          <a:noFill/>
        </p:spPr>
        <p:txBody>
          <a:bodyPr wrap="none" lIns="0" tIns="0" rIns="0" bIns="0" rtlCol="0">
            <a:spAutoFit/>
          </a:bodyPr>
          <a:lstStyle/>
          <a:p>
            <a:pPr algn="r"/>
            <a:fld id="{2312E2A4-42B5-40D8-AA87-248D1D96FAB3}" type="slidenum">
              <a:rPr lang="en-US" sz="1000" smtClean="0">
                <a:solidFill>
                  <a:schemeClr val="tx1"/>
                </a:solidFill>
                <a:latin typeface="Franklin Gothic Book" panose="020B0503020102020204" pitchFamily="34" charset="0"/>
              </a:rPr>
              <a:pPr algn="r"/>
              <a:t>‹#›</a:t>
            </a:fld>
            <a:endParaRPr lang="en-US" sz="1800" dirty="0">
              <a:solidFill>
                <a:schemeClr val="tx1"/>
              </a:solidFill>
              <a:latin typeface="Franklin Gothic Book" panose="020B0503020102020204" pitchFamily="34" charset="0"/>
            </a:endParaRPr>
          </a:p>
        </p:txBody>
      </p:sp>
      <p:sp>
        <p:nvSpPr>
          <p:cNvPr id="14" name="TextBox 13">
            <a:extLst>
              <a:ext uri="{FF2B5EF4-FFF2-40B4-BE49-F238E27FC236}">
                <a16:creationId xmlns:a16="http://schemas.microsoft.com/office/drawing/2014/main" id="{8323135E-2AF9-4882-A9C3-FBAF56AF5EDD}"/>
              </a:ext>
            </a:extLst>
          </p:cNvPr>
          <p:cNvSpPr txBox="1"/>
          <p:nvPr/>
        </p:nvSpPr>
        <p:spPr>
          <a:xfrm>
            <a:off x="6543365" y="6365346"/>
            <a:ext cx="2104743" cy="115416"/>
          </a:xfrm>
          <a:prstGeom prst="rect">
            <a:avLst/>
          </a:prstGeom>
          <a:noFill/>
        </p:spPr>
        <p:txBody>
          <a:bodyPr wrap="none" lIns="0" tIns="0" rIns="0" bIns="0" rtlCol="0">
            <a:spAutoFit/>
          </a:bodyPr>
          <a:lstStyle/>
          <a:p>
            <a:pPr algn="r"/>
            <a:r>
              <a:rPr lang="en-US" sz="750" b="0" i="0" u="none" strike="noStrike" kern="1200" baseline="0" dirty="0">
                <a:solidFill>
                  <a:schemeClr val="bg2"/>
                </a:solidFill>
                <a:latin typeface="Franklin Gothic Book" panose="020B0503020102020204" pitchFamily="34" charset="0"/>
                <a:ea typeface="+mn-ea"/>
                <a:cs typeface="+mn-cs"/>
              </a:rPr>
              <a:t>© 2019 The Joint Commission. All Rights Reserved.</a:t>
            </a:r>
            <a:endParaRPr lang="en-US" sz="750" dirty="0">
              <a:solidFill>
                <a:schemeClr val="bg2"/>
              </a:solidFill>
              <a:latin typeface="Franklin Gothic Book" panose="020B0503020102020204" pitchFamily="34" charset="0"/>
            </a:endParaRPr>
          </a:p>
        </p:txBody>
      </p:sp>
    </p:spTree>
    <p:extLst>
      <p:ext uri="{BB962C8B-B14F-4D97-AF65-F5344CB8AC3E}">
        <p14:creationId xmlns:p14="http://schemas.microsoft.com/office/powerpoint/2010/main" val="360711364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8" r:id="rId13"/>
    <p:sldLayoutId id="2147483759" r:id="rId14"/>
    <p:sldLayoutId id="2147483761" r:id="rId15"/>
    <p:sldLayoutId id="2147483766" r:id="rId16"/>
    <p:sldLayoutId id="2147483767" r:id="rId17"/>
    <p:sldLayoutId id="2147483768" r:id="rId18"/>
    <p:sldLayoutId id="2147483796" r:id="rId19"/>
  </p:sldLayoutIdLst>
  <p:txStyles>
    <p:titleStyle>
      <a:lvl1pPr algn="l" defTabSz="914400" rtl="0" eaLnBrk="1" latinLnBrk="0" hangingPunct="1">
        <a:lnSpc>
          <a:spcPct val="120000"/>
        </a:lnSpc>
        <a:spcBef>
          <a:spcPct val="0"/>
        </a:spcBef>
        <a:buNone/>
        <a:defRPr sz="2500" kern="1200">
          <a:solidFill>
            <a:schemeClr val="accent1"/>
          </a:solidFill>
          <a:latin typeface="Georgia" panose="02040502050405020303" pitchFamily="18" charset="0"/>
          <a:ea typeface="+mj-ea"/>
          <a:cs typeface="+mj-cs"/>
        </a:defRPr>
      </a:lvl1pPr>
    </p:titleStyle>
    <p:bodyStyle>
      <a:lvl1pPr marL="233363" indent="-233363" algn="l" defTabSz="914400" rtl="0" eaLnBrk="1" latinLnBrk="0" hangingPunct="1">
        <a:lnSpc>
          <a:spcPct val="100000"/>
        </a:lnSpc>
        <a:spcBef>
          <a:spcPts val="0"/>
        </a:spcBef>
        <a:spcAft>
          <a:spcPts val="800"/>
        </a:spcAft>
        <a:buClr>
          <a:schemeClr val="accent3"/>
        </a:buClr>
        <a:buFont typeface="System Font Regular"/>
        <a:buChar char="−"/>
        <a:tabLst/>
        <a:defRPr sz="2800" kern="1200">
          <a:solidFill>
            <a:schemeClr val="tx1"/>
          </a:solidFill>
          <a:latin typeface="Arial" panose="020B0604020202020204" pitchFamily="34" charset="0"/>
          <a:ea typeface="+mn-ea"/>
          <a:cs typeface="Arial" panose="020B0604020202020204" pitchFamily="34" charset="0"/>
        </a:defRPr>
      </a:lvl1pPr>
      <a:lvl2pPr marL="577850" indent="-288925" algn="l" defTabSz="914400" rtl="0" eaLnBrk="1" latinLnBrk="0" hangingPunct="1">
        <a:lnSpc>
          <a:spcPct val="100000"/>
        </a:lnSpc>
        <a:spcBef>
          <a:spcPts val="0"/>
        </a:spcBef>
        <a:spcAft>
          <a:spcPts val="500"/>
        </a:spcAft>
        <a:buClr>
          <a:schemeClr val="accent3"/>
        </a:buClr>
        <a:buFont typeface="System Font Regular"/>
        <a:buChar char="−"/>
        <a:tabLst/>
        <a:defRPr sz="2800" kern="1200">
          <a:solidFill>
            <a:schemeClr val="tx1"/>
          </a:solidFill>
          <a:latin typeface="Arial" panose="020B0604020202020204" pitchFamily="34" charset="0"/>
          <a:ea typeface="+mn-ea"/>
          <a:cs typeface="Arial" panose="020B0604020202020204" pitchFamily="34" charset="0"/>
        </a:defRPr>
      </a:lvl2pPr>
      <a:lvl3pPr marL="804863" indent="-227013" algn="l" defTabSz="914400" rtl="0" eaLnBrk="1" latinLnBrk="0" hangingPunct="1">
        <a:lnSpc>
          <a:spcPct val="100000"/>
        </a:lnSpc>
        <a:spcBef>
          <a:spcPts val="0"/>
        </a:spcBef>
        <a:spcAft>
          <a:spcPts val="500"/>
        </a:spcAft>
        <a:buClr>
          <a:schemeClr val="accent3"/>
        </a:buClr>
        <a:buSzPct val="90000"/>
        <a:buFont typeface="System Font Regular"/>
        <a:buChar char="−"/>
        <a:tabLst/>
        <a:defRPr sz="2800" kern="1200">
          <a:solidFill>
            <a:schemeClr val="tx1"/>
          </a:solidFill>
          <a:latin typeface="Arial" panose="020B0604020202020204" pitchFamily="34" charset="0"/>
          <a:ea typeface="+mn-ea"/>
          <a:cs typeface="Arial" panose="020B0604020202020204" pitchFamily="34" charset="0"/>
        </a:defRPr>
      </a:lvl3pPr>
      <a:lvl4pPr marL="1087438" indent="-282575" algn="l" defTabSz="914400" rtl="0" eaLnBrk="1" latinLnBrk="0" hangingPunct="1">
        <a:lnSpc>
          <a:spcPct val="100000"/>
        </a:lnSpc>
        <a:spcBef>
          <a:spcPts val="0"/>
        </a:spcBef>
        <a:spcAft>
          <a:spcPts val="500"/>
        </a:spcAft>
        <a:buClr>
          <a:schemeClr val="accent3"/>
        </a:buClr>
        <a:buFont typeface="System Font Regular"/>
        <a:buChar char="−"/>
        <a:tabLst/>
        <a:defRPr sz="2800" kern="1200">
          <a:solidFill>
            <a:schemeClr val="tx1"/>
          </a:solidFill>
          <a:latin typeface="Arial" panose="020B0604020202020204" pitchFamily="34" charset="0"/>
          <a:ea typeface="+mn-ea"/>
          <a:cs typeface="Arial" panose="020B0604020202020204" pitchFamily="34" charset="0"/>
        </a:defRPr>
      </a:lvl4pPr>
      <a:lvl5pPr marL="1376363" indent="-288925" algn="l" defTabSz="914400" rtl="0" eaLnBrk="1" latinLnBrk="0" hangingPunct="1">
        <a:lnSpc>
          <a:spcPct val="100000"/>
        </a:lnSpc>
        <a:spcBef>
          <a:spcPts val="0"/>
        </a:spcBef>
        <a:spcAft>
          <a:spcPts val="500"/>
        </a:spcAft>
        <a:buClr>
          <a:schemeClr val="accent3"/>
        </a:buClr>
        <a:buSzPct val="90000"/>
        <a:buFont typeface="System Font Regular"/>
        <a:buChar char="−"/>
        <a:tabLst/>
        <a:defRPr sz="2800" kern="1200">
          <a:solidFill>
            <a:schemeClr val="tx1"/>
          </a:solidFill>
          <a:latin typeface="Arial" panose="020B0604020202020204" pitchFamily="34" charset="0"/>
          <a:ea typeface="+mn-ea"/>
          <a:cs typeface="Arial" panose="020B0604020202020204" pitchFamily="34" charset="0"/>
        </a:defRPr>
      </a:lvl5pPr>
      <a:lvl6pPr marL="1657350" indent="-280988" algn="l" defTabSz="914400" rtl="0" eaLnBrk="1" latinLnBrk="0" hangingPunct="1">
        <a:lnSpc>
          <a:spcPct val="90000"/>
        </a:lnSpc>
        <a:spcBef>
          <a:spcPts val="500"/>
        </a:spcBef>
        <a:buClr>
          <a:schemeClr val="accent3"/>
        </a:buClr>
        <a:buFont typeface="System Font Regular"/>
        <a:buChar char="−"/>
        <a:tabLst/>
        <a:defRPr sz="2800" kern="1200">
          <a:solidFill>
            <a:schemeClr val="tx1"/>
          </a:solidFill>
          <a:latin typeface="Arial" panose="020B0604020202020204" pitchFamily="34" charset="0"/>
          <a:ea typeface="+mn-ea"/>
          <a:cs typeface="Arial" panose="020B0604020202020204" pitchFamily="34" charset="0"/>
        </a:defRPr>
      </a:lvl6pPr>
      <a:lvl7pPr marL="1946275" indent="-228600" algn="l" defTabSz="914400" rtl="0" eaLnBrk="1" latinLnBrk="0" hangingPunct="1">
        <a:lnSpc>
          <a:spcPct val="90000"/>
        </a:lnSpc>
        <a:spcBef>
          <a:spcPts val="500"/>
        </a:spcBef>
        <a:buClr>
          <a:schemeClr val="accent3"/>
        </a:buClr>
        <a:buFont typeface="System Font Regular"/>
        <a:buChar char="−"/>
        <a:tabLst/>
        <a:defRPr sz="2800" kern="1200">
          <a:solidFill>
            <a:schemeClr val="tx1"/>
          </a:solidFill>
          <a:latin typeface="Arial" panose="020B0604020202020204" pitchFamily="34" charset="0"/>
          <a:ea typeface="+mn-ea"/>
          <a:cs typeface="Arial" panose="020B0604020202020204" pitchFamily="34" charset="0"/>
        </a:defRPr>
      </a:lvl7pPr>
      <a:lvl8pPr marL="2235200" indent="-288925" algn="l" defTabSz="914400" rtl="0" eaLnBrk="1" latinLnBrk="0" hangingPunct="1">
        <a:lnSpc>
          <a:spcPct val="90000"/>
        </a:lnSpc>
        <a:spcBef>
          <a:spcPts val="500"/>
        </a:spcBef>
        <a:buClr>
          <a:schemeClr val="accent3"/>
        </a:buClr>
        <a:buFont typeface="System Font Regular"/>
        <a:buChar char="−"/>
        <a:tabLst/>
        <a:defRPr sz="28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400">
          <p15:clr>
            <a:srgbClr val="F26B43"/>
          </p15:clr>
        </p15:guide>
        <p15:guide id="2" pos="360">
          <p15:clr>
            <a:srgbClr val="F26B43"/>
          </p15:clr>
        </p15:guide>
        <p15:guide id="3" orient="horz" pos="1608">
          <p15:clr>
            <a:srgbClr val="F26B43"/>
          </p15:clr>
        </p15:guide>
        <p15:guide id="4" orient="horz" pos="1776">
          <p15:clr>
            <a:srgbClr val="F26B43"/>
          </p15:clr>
        </p15:guide>
        <p15:guide id="5" orient="horz" pos="3864">
          <p15:clr>
            <a:srgbClr val="F26B43"/>
          </p15:clr>
        </p15:guide>
        <p15:guide id="6" orient="horz" pos="288">
          <p15:clr>
            <a:srgbClr val="F26B43"/>
          </p15:clr>
        </p15:guide>
        <p15:guide id="7" orient="horz" pos="10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500" y="1089389"/>
            <a:ext cx="8019288" cy="914400"/>
          </a:xfrm>
          <a:prstGeom prst="rect">
            <a:avLst/>
          </a:prstGeom>
        </p:spPr>
        <p:txBody>
          <a:bodyPr vert="horz" lIns="0" tIns="0" rIns="0" bIns="0" rtlCol="0" anchor="b" anchorCtr="0">
            <a:noAutofit/>
          </a:bodyPr>
          <a:lstStyle/>
          <a:p>
            <a:r>
              <a:rPr lang="en-US" dirty="0"/>
              <a:t>Click to edit Headline</a:t>
            </a:r>
          </a:p>
        </p:txBody>
      </p:sp>
      <p:sp>
        <p:nvSpPr>
          <p:cNvPr id="3" name="Text Placeholder 2"/>
          <p:cNvSpPr>
            <a:spLocks noGrp="1"/>
          </p:cNvSpPr>
          <p:nvPr>
            <p:ph type="body" idx="1"/>
          </p:nvPr>
        </p:nvSpPr>
        <p:spPr>
          <a:xfrm>
            <a:off x="571500" y="2194560"/>
            <a:ext cx="8019288" cy="3657600"/>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Logo">
            <a:extLst>
              <a:ext uri="{FF2B5EF4-FFF2-40B4-BE49-F238E27FC236}">
                <a16:creationId xmlns:a16="http://schemas.microsoft.com/office/drawing/2014/main" id="{E5C16F8A-0030-4F3F-9EF9-88F8401D20D4}"/>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6984329" y="459719"/>
            <a:ext cx="1594189" cy="273680"/>
          </a:xfrm>
          <a:prstGeom prst="rect">
            <a:avLst/>
          </a:prstGeom>
        </p:spPr>
      </p:pic>
      <p:cxnSp>
        <p:nvCxnSpPr>
          <p:cNvPr id="11" name="Straight Connector 10">
            <a:extLst>
              <a:ext uri="{FF2B5EF4-FFF2-40B4-BE49-F238E27FC236}">
                <a16:creationId xmlns:a16="http://schemas.microsoft.com/office/drawing/2014/main" id="{EAB67950-8709-4439-BCC3-F372E9FB8A22}"/>
              </a:ext>
            </a:extLst>
          </p:cNvPr>
          <p:cNvCxnSpPr>
            <a:cxnSpLocks/>
          </p:cNvCxnSpPr>
          <p:nvPr/>
        </p:nvCxnSpPr>
        <p:spPr>
          <a:xfrm>
            <a:off x="8166102" y="6269376"/>
            <a:ext cx="2653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2094BDB-6592-445F-B248-45D7D9E54B94}"/>
              </a:ext>
            </a:extLst>
          </p:cNvPr>
          <p:cNvSpPr txBox="1"/>
          <p:nvPr/>
        </p:nvSpPr>
        <p:spPr>
          <a:xfrm>
            <a:off x="8518265" y="6176963"/>
            <a:ext cx="129843" cy="153888"/>
          </a:xfrm>
          <a:prstGeom prst="rect">
            <a:avLst/>
          </a:prstGeom>
          <a:noFill/>
        </p:spPr>
        <p:txBody>
          <a:bodyPr wrap="none" lIns="0" tIns="0" rIns="0" bIns="0" rtlCol="0">
            <a:spAutoFit/>
          </a:bodyPr>
          <a:lstStyle/>
          <a:p>
            <a:pPr algn="r"/>
            <a:fld id="{2312E2A4-42B5-40D8-AA87-248D1D96FAB3}" type="slidenum">
              <a:rPr lang="en-US" sz="1000" smtClean="0">
                <a:solidFill>
                  <a:schemeClr val="tx1"/>
                </a:solidFill>
                <a:latin typeface="Franklin Gothic Book" panose="020B0503020102020204" pitchFamily="34" charset="0"/>
              </a:rPr>
              <a:pPr algn="r"/>
              <a:t>‹#›</a:t>
            </a:fld>
            <a:endParaRPr lang="en-US" sz="1800" dirty="0">
              <a:solidFill>
                <a:schemeClr val="tx1"/>
              </a:solidFill>
              <a:latin typeface="Franklin Gothic Book" panose="020B0503020102020204" pitchFamily="34" charset="0"/>
            </a:endParaRPr>
          </a:p>
        </p:txBody>
      </p:sp>
      <p:sp>
        <p:nvSpPr>
          <p:cNvPr id="14" name="TextBox 13">
            <a:extLst>
              <a:ext uri="{FF2B5EF4-FFF2-40B4-BE49-F238E27FC236}">
                <a16:creationId xmlns:a16="http://schemas.microsoft.com/office/drawing/2014/main" id="{8323135E-2AF9-4882-A9C3-FBAF56AF5EDD}"/>
              </a:ext>
            </a:extLst>
          </p:cNvPr>
          <p:cNvSpPr txBox="1"/>
          <p:nvPr/>
        </p:nvSpPr>
        <p:spPr>
          <a:xfrm>
            <a:off x="6543365" y="6365346"/>
            <a:ext cx="2104743" cy="115416"/>
          </a:xfrm>
          <a:prstGeom prst="rect">
            <a:avLst/>
          </a:prstGeom>
          <a:noFill/>
        </p:spPr>
        <p:txBody>
          <a:bodyPr wrap="none" lIns="0" tIns="0" rIns="0" bIns="0" rtlCol="0">
            <a:spAutoFit/>
          </a:bodyPr>
          <a:lstStyle/>
          <a:p>
            <a:pPr algn="r"/>
            <a:r>
              <a:rPr lang="en-US" sz="750" b="0" i="0" u="none" strike="noStrike" kern="1200" baseline="0" dirty="0">
                <a:solidFill>
                  <a:schemeClr val="bg2"/>
                </a:solidFill>
                <a:latin typeface="Franklin Gothic Book" panose="020B0503020102020204" pitchFamily="34" charset="0"/>
                <a:ea typeface="+mn-ea"/>
                <a:cs typeface="+mn-cs"/>
              </a:rPr>
              <a:t>© 2018 The Joint Commission. All Rights Reserved.</a:t>
            </a:r>
            <a:endParaRPr lang="en-US" sz="750" dirty="0">
              <a:solidFill>
                <a:schemeClr val="bg2"/>
              </a:solidFill>
              <a:latin typeface="Franklin Gothic Book" panose="020B0503020102020204" pitchFamily="34" charset="0"/>
            </a:endParaRPr>
          </a:p>
        </p:txBody>
      </p:sp>
    </p:spTree>
    <p:extLst>
      <p:ext uri="{BB962C8B-B14F-4D97-AF65-F5344CB8AC3E}">
        <p14:creationId xmlns:p14="http://schemas.microsoft.com/office/powerpoint/2010/main" val="50010632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 id="2147483790" r:id="rId21"/>
    <p:sldLayoutId id="2147483791" r:id="rId22"/>
    <p:sldLayoutId id="2147483792" r:id="rId23"/>
    <p:sldLayoutId id="2147483793" r:id="rId24"/>
    <p:sldLayoutId id="2147483794" r:id="rId25"/>
    <p:sldLayoutId id="2147483795" r:id="rId26"/>
  </p:sldLayoutIdLst>
  <p:txStyles>
    <p:titleStyle>
      <a:lvl1pPr algn="l" defTabSz="914400" rtl="0" eaLnBrk="1" latinLnBrk="0" hangingPunct="1">
        <a:lnSpc>
          <a:spcPct val="120000"/>
        </a:lnSpc>
        <a:spcBef>
          <a:spcPct val="0"/>
        </a:spcBef>
        <a:buNone/>
        <a:defRPr sz="2500" kern="1200">
          <a:solidFill>
            <a:schemeClr val="accent1"/>
          </a:solidFill>
          <a:latin typeface="Georgia" panose="02040502050405020303" pitchFamily="18" charset="0"/>
          <a:ea typeface="+mj-ea"/>
          <a:cs typeface="+mj-cs"/>
        </a:defRPr>
      </a:lvl1pPr>
    </p:titleStyle>
    <p:bodyStyle>
      <a:lvl1pPr marL="233363" indent="-233363" algn="l" defTabSz="914400" rtl="0" eaLnBrk="1" latinLnBrk="0" hangingPunct="1">
        <a:lnSpc>
          <a:spcPct val="100000"/>
        </a:lnSpc>
        <a:spcBef>
          <a:spcPts val="0"/>
        </a:spcBef>
        <a:spcAft>
          <a:spcPts val="800"/>
        </a:spcAft>
        <a:buClr>
          <a:schemeClr val="accent3"/>
        </a:buClr>
        <a:buFont typeface="AppleSymbols"/>
        <a:buChar char="⎻"/>
        <a:tabLst/>
        <a:defRPr sz="1700" kern="1200">
          <a:solidFill>
            <a:schemeClr val="tx1"/>
          </a:solidFill>
          <a:latin typeface="Franklin Gothic Book" panose="020B0503020102020204" pitchFamily="34" charset="0"/>
          <a:ea typeface="+mn-ea"/>
          <a:cs typeface="+mn-cs"/>
        </a:defRPr>
      </a:lvl1pPr>
      <a:lvl2pPr marL="233363" indent="-233363" algn="l" defTabSz="914400" rtl="0" eaLnBrk="1" latinLnBrk="0" hangingPunct="1">
        <a:lnSpc>
          <a:spcPct val="100000"/>
        </a:lnSpc>
        <a:spcBef>
          <a:spcPts val="0"/>
        </a:spcBef>
        <a:spcAft>
          <a:spcPts val="500"/>
        </a:spcAft>
        <a:buClr>
          <a:schemeClr val="accent3"/>
        </a:buClr>
        <a:buFont typeface="ITC Franklin Gothic Std Book" panose="020B0504030503020204"/>
        <a:buChar char="−"/>
        <a:tabLst/>
        <a:defRPr sz="1700" kern="1200">
          <a:solidFill>
            <a:schemeClr val="tx1"/>
          </a:solidFill>
          <a:latin typeface="Franklin Gothic Book" panose="020B0503020102020204" pitchFamily="34" charset="0"/>
          <a:ea typeface="+mn-ea"/>
          <a:cs typeface="+mn-cs"/>
        </a:defRPr>
      </a:lvl2pPr>
      <a:lvl3pPr marL="458788" indent="-176213" algn="l" defTabSz="914400" rtl="0" eaLnBrk="1" latinLnBrk="0" hangingPunct="1">
        <a:lnSpc>
          <a:spcPct val="100000"/>
        </a:lnSpc>
        <a:spcBef>
          <a:spcPts val="0"/>
        </a:spcBef>
        <a:spcAft>
          <a:spcPts val="500"/>
        </a:spcAft>
        <a:buClr>
          <a:schemeClr val="accent3"/>
        </a:buClr>
        <a:buSzPct val="90000"/>
        <a:buFont typeface="Arial"/>
        <a:buChar char="•"/>
        <a:tabLst/>
        <a:defRPr sz="1700" kern="1200">
          <a:solidFill>
            <a:schemeClr val="tx1"/>
          </a:solidFill>
          <a:latin typeface="Franklin Gothic Book" panose="020B0503020102020204" pitchFamily="34" charset="0"/>
          <a:ea typeface="+mn-ea"/>
          <a:cs typeface="+mn-cs"/>
        </a:defRPr>
      </a:lvl3pPr>
      <a:lvl4pPr marL="801688" indent="-225425" algn="l" defTabSz="914400" rtl="0" eaLnBrk="1" latinLnBrk="0" hangingPunct="1">
        <a:lnSpc>
          <a:spcPct val="100000"/>
        </a:lnSpc>
        <a:spcBef>
          <a:spcPts val="0"/>
        </a:spcBef>
        <a:spcAft>
          <a:spcPts val="500"/>
        </a:spcAft>
        <a:buClr>
          <a:schemeClr val="accent3"/>
        </a:buClr>
        <a:buFont typeface="ITC Franklin Gothic Std Book" panose="020B0504030503020204" pitchFamily="34" charset="0"/>
        <a:buChar char="−"/>
        <a:tabLst/>
        <a:defRPr sz="1700" kern="1200">
          <a:solidFill>
            <a:schemeClr val="tx1"/>
          </a:solidFill>
          <a:latin typeface="Franklin Gothic Book" panose="020B0503020102020204" pitchFamily="34" charset="0"/>
          <a:ea typeface="+mn-ea"/>
          <a:cs typeface="+mn-cs"/>
        </a:defRPr>
      </a:lvl4pPr>
      <a:lvl5pPr marL="1028700" indent="-169863" algn="l" defTabSz="914400" rtl="0" eaLnBrk="1" latinLnBrk="0" hangingPunct="1">
        <a:lnSpc>
          <a:spcPct val="100000"/>
        </a:lnSpc>
        <a:spcBef>
          <a:spcPts val="0"/>
        </a:spcBef>
        <a:spcAft>
          <a:spcPts val="500"/>
        </a:spcAft>
        <a:buClr>
          <a:schemeClr val="accent3"/>
        </a:buClr>
        <a:buSzPct val="90000"/>
        <a:buFont typeface="Arial"/>
        <a:buChar char="•"/>
        <a:tabLst/>
        <a:defRPr sz="17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400">
          <p15:clr>
            <a:srgbClr val="F26B43"/>
          </p15:clr>
        </p15:guide>
        <p15:guide id="2" pos="360">
          <p15:clr>
            <a:srgbClr val="F26B43"/>
          </p15:clr>
        </p15:guide>
        <p15:guide id="3" orient="horz" pos="1608">
          <p15:clr>
            <a:srgbClr val="F26B43"/>
          </p15:clr>
        </p15:guide>
        <p15:guide id="4" orient="horz" pos="1776">
          <p15:clr>
            <a:srgbClr val="F26B43"/>
          </p15:clr>
        </p15:guide>
        <p15:guide id="5" orient="horz" pos="3864">
          <p15:clr>
            <a:srgbClr val="F26B43"/>
          </p15:clr>
        </p15:guide>
        <p15:guide id="6" orient="horz" pos="288">
          <p15:clr>
            <a:srgbClr val="F26B43"/>
          </p15:clr>
        </p15:guide>
        <p15:guide id="7" orient="horz" pos="10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hyperlink" Target="mailto:amorrison@jointcommission.org" TargetMode="External"/><Relationship Id="rId10" Type="http://schemas.openxmlformats.org/officeDocument/2006/relationships/image" Target="../media/image36.png"/><Relationship Id="rId4" Type="http://schemas.openxmlformats.org/officeDocument/2006/relationships/image" Target="../media/image31.svg"/><Relationship Id="rId9" Type="http://schemas.openxmlformats.org/officeDocument/2006/relationships/image" Target="../media/image35.sv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hyperlink" Target="http://bit.ly/2jX0Lx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22.xml"/><Relationship Id="rId16" Type="http://schemas.openxmlformats.org/officeDocument/2006/relationships/diagramColors" Target="../diagrams/colors6.xml"/><Relationship Id="rId1" Type="http://schemas.openxmlformats.org/officeDocument/2006/relationships/slideLayout" Target="../slideLayouts/slideLayout1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2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hyperlink" Target="https://pages.jointcommission.org/AHC-2019-IMQ.html"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pages.jointcommission.org/AHC-2019-IMQ.html" TargetMode="External"/><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42.xml"/><Relationship Id="rId1" Type="http://schemas.openxmlformats.org/officeDocument/2006/relationships/slideLayout" Target="../slideLayouts/slideLayout1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hyperlink" Target="https://www.jointcommission.org/daily_update/joint_commission_daily_update.aspx?t=2&amp;k=3001,3229&amp;b=1" TargetMode="External"/><Relationship Id="rId7" Type="http://schemas.openxmlformats.org/officeDocument/2006/relationships/image" Target="../media/image62.PNG"/><Relationship Id="rId2" Type="http://schemas.openxmlformats.org/officeDocument/2006/relationships/notesSlide" Target="../notesSlides/notesSlide43.xml"/><Relationship Id="rId1" Type="http://schemas.openxmlformats.org/officeDocument/2006/relationships/slideLayout" Target="../slideLayouts/slideLayout14.xml"/><Relationship Id="rId6" Type="http://schemas.openxmlformats.org/officeDocument/2006/relationships/hyperlink" Target="https://www.jointcommission.org/enterprise_content_library_index/" TargetMode="External"/><Relationship Id="rId5" Type="http://schemas.openxmlformats.org/officeDocument/2006/relationships/hyperlink" Target="https://twitter.com/Mkulcz" TargetMode="External"/><Relationship Id="rId4" Type="http://schemas.openxmlformats.org/officeDocument/2006/relationships/hyperlink" Target="https://www.linkedin.com/company/joint-commission-ambulatory-accreditation?trk=biz-companies-cym" TargetMode="External"/><Relationship Id="rId9" Type="http://schemas.openxmlformats.org/officeDocument/2006/relationships/image" Target="../media/image64.png"/></Relationships>
</file>

<file path=ppt/slides/_rels/slide44.xml.rels><?xml version="1.0" encoding="UTF-8" standalone="yes"?>
<Relationships xmlns="http://schemas.openxmlformats.org/package/2006/relationships"><Relationship Id="rId3" Type="http://schemas.openxmlformats.org/officeDocument/2006/relationships/hyperlink" Target="https://www.jointcommission.org/topics/hai_ambulatory_health_care.aspx" TargetMode="External"/><Relationship Id="rId2" Type="http://schemas.openxmlformats.org/officeDocument/2006/relationships/notesSlide" Target="../notesSlides/notesSlide44.xml"/><Relationship Id="rId1" Type="http://schemas.openxmlformats.org/officeDocument/2006/relationships/slideLayout" Target="../slideLayouts/slideLayout16.xml"/><Relationship Id="rId4" Type="http://schemas.openxmlformats.org/officeDocument/2006/relationships/image" Target="../media/image65.png"/></Relationships>
</file>

<file path=ppt/slides/_rels/slide45.xml.rels><?xml version="1.0" encoding="UTF-8" standalone="yes"?>
<Relationships xmlns="http://schemas.openxmlformats.org/package/2006/relationships"><Relationship Id="rId3" Type="http://schemas.openxmlformats.org/officeDocument/2006/relationships/hyperlink" Target="http://www.jointcommission.org/JCPEP" TargetMode="External"/><Relationship Id="rId2" Type="http://schemas.openxmlformats.org/officeDocument/2006/relationships/notesSlide" Target="../notesSlides/notesSlide45.xml"/><Relationship Id="rId1" Type="http://schemas.openxmlformats.org/officeDocument/2006/relationships/slideLayout" Target="../slideLayouts/slideLayout16.xml"/><Relationship Id="rId4" Type="http://schemas.openxmlformats.org/officeDocument/2006/relationships/image" Target="../media/image66.png"/></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openxmlformats.org/officeDocument/2006/relationships/hyperlink" Target="https://www.jointcommission.org/emergency_management.aspx"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mailto:amorrison@jointcommission.org" TargetMode="External"/><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42DF42-0A59-4D40-8B25-097087FDCFB9}"/>
              </a:ext>
            </a:extLst>
          </p:cNvPr>
          <p:cNvSpPr>
            <a:spLocks noGrp="1"/>
          </p:cNvSpPr>
          <p:nvPr>
            <p:ph type="title"/>
          </p:nvPr>
        </p:nvSpPr>
        <p:spPr>
          <a:xfrm>
            <a:off x="643186" y="1245354"/>
            <a:ext cx="7701643" cy="1846984"/>
          </a:xfrm>
        </p:spPr>
        <p:txBody>
          <a:bodyPr/>
          <a:lstStyle/>
          <a:p>
            <a:r>
              <a:rPr lang="en-US" dirty="0"/>
              <a:t>Joint Commission Ambulatory Care Accreditation Process </a:t>
            </a:r>
          </a:p>
        </p:txBody>
      </p:sp>
      <p:sp>
        <p:nvSpPr>
          <p:cNvPr id="5" name="Text Placeholder 4">
            <a:extLst>
              <a:ext uri="{FF2B5EF4-FFF2-40B4-BE49-F238E27FC236}">
                <a16:creationId xmlns:a16="http://schemas.microsoft.com/office/drawing/2014/main" id="{186EC92C-E468-4B1F-9BF4-A3F86FAF2B8E}"/>
              </a:ext>
            </a:extLst>
          </p:cNvPr>
          <p:cNvSpPr>
            <a:spLocks noGrp="1"/>
          </p:cNvSpPr>
          <p:nvPr>
            <p:ph type="body" sz="quarter" idx="11"/>
          </p:nvPr>
        </p:nvSpPr>
        <p:spPr>
          <a:xfrm>
            <a:off x="643186" y="3994002"/>
            <a:ext cx="7770972" cy="812890"/>
          </a:xfrm>
        </p:spPr>
        <p:txBody>
          <a:bodyPr/>
          <a:lstStyle/>
          <a:p>
            <a:r>
              <a:rPr lang="en-US" dirty="0"/>
              <a:t>Alisha Morrison, Business Development Manager, The Joint Commission</a:t>
            </a:r>
          </a:p>
        </p:txBody>
      </p:sp>
      <p:sp>
        <p:nvSpPr>
          <p:cNvPr id="6" name="Text Placeholder 5">
            <a:extLst>
              <a:ext uri="{FF2B5EF4-FFF2-40B4-BE49-F238E27FC236}">
                <a16:creationId xmlns:a16="http://schemas.microsoft.com/office/drawing/2014/main" id="{6465F93B-7694-4D0F-ABC7-8C99C41AE73A}"/>
              </a:ext>
            </a:extLst>
          </p:cNvPr>
          <p:cNvSpPr>
            <a:spLocks noGrp="1"/>
          </p:cNvSpPr>
          <p:nvPr>
            <p:ph type="body" sz="quarter" idx="13"/>
          </p:nvPr>
        </p:nvSpPr>
        <p:spPr>
          <a:xfrm>
            <a:off x="643186" y="6218873"/>
            <a:ext cx="2938913" cy="465265"/>
          </a:xfrm>
        </p:spPr>
        <p:txBody>
          <a:bodyPr/>
          <a:lstStyle/>
          <a:p>
            <a:r>
              <a:rPr lang="en-US" dirty="0"/>
              <a:t>December 2019</a:t>
            </a:r>
          </a:p>
        </p:txBody>
      </p:sp>
    </p:spTree>
    <p:extLst>
      <p:ext uri="{BB962C8B-B14F-4D97-AF65-F5344CB8AC3E}">
        <p14:creationId xmlns:p14="http://schemas.microsoft.com/office/powerpoint/2010/main" val="1186888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0CC98-0946-4DEB-A552-70F692A83436}"/>
              </a:ext>
            </a:extLst>
          </p:cNvPr>
          <p:cNvSpPr>
            <a:spLocks noGrp="1"/>
          </p:cNvSpPr>
          <p:nvPr>
            <p:ph type="title"/>
          </p:nvPr>
        </p:nvSpPr>
        <p:spPr>
          <a:xfrm>
            <a:off x="121483" y="142875"/>
            <a:ext cx="8019288" cy="461212"/>
          </a:xfrm>
        </p:spPr>
        <p:txBody>
          <a:bodyPr/>
          <a:lstStyle/>
          <a:p>
            <a:r>
              <a:rPr lang="en-US" sz="3200" dirty="0"/>
              <a:t>Deemed Status Facts</a:t>
            </a:r>
          </a:p>
        </p:txBody>
      </p:sp>
      <p:sp>
        <p:nvSpPr>
          <p:cNvPr id="3" name="Text Placeholder 2">
            <a:extLst>
              <a:ext uri="{FF2B5EF4-FFF2-40B4-BE49-F238E27FC236}">
                <a16:creationId xmlns:a16="http://schemas.microsoft.com/office/drawing/2014/main" id="{DF03E3AA-36BD-4E5E-8D02-DC4021482663}"/>
              </a:ext>
            </a:extLst>
          </p:cNvPr>
          <p:cNvSpPr>
            <a:spLocks noGrp="1"/>
          </p:cNvSpPr>
          <p:nvPr>
            <p:ph type="body" sz="quarter" idx="11"/>
          </p:nvPr>
        </p:nvSpPr>
        <p:spPr>
          <a:xfrm>
            <a:off x="226784" y="703349"/>
            <a:ext cx="3904343" cy="5038822"/>
          </a:xfrm>
        </p:spPr>
        <p:txBody>
          <a:bodyPr/>
          <a:lstStyle/>
          <a:p>
            <a:r>
              <a:rPr lang="en-US" sz="2000" dirty="0">
                <a:latin typeface="Arial" panose="020B0604020202020204" pitchFamily="34" charset="0"/>
              </a:rPr>
              <a:t>Built into survey process, survey evaluates both Joint Commission ambulatory care standards and additional Medicare Conditions for Coverage (CfCs)</a:t>
            </a:r>
          </a:p>
          <a:p>
            <a:r>
              <a:rPr lang="en-US" sz="2000" dirty="0">
                <a:latin typeface="Arial" panose="020B0604020202020204" pitchFamily="34" charset="0"/>
              </a:rPr>
              <a:t>Available CMS crosswalk in ambulatory care manual</a:t>
            </a:r>
          </a:p>
          <a:p>
            <a:r>
              <a:rPr lang="en-US" sz="2000" dirty="0">
                <a:latin typeface="Arial" panose="020B0604020202020204" pitchFamily="34" charset="0"/>
              </a:rPr>
              <a:t>Deemed ASCs will not need to undergo full CMS surveys</a:t>
            </a:r>
          </a:p>
          <a:p>
            <a:r>
              <a:rPr lang="en-US" sz="2000" dirty="0">
                <a:latin typeface="Arial" panose="020B0604020202020204" pitchFamily="34" charset="0"/>
              </a:rPr>
              <a:t>Provides a more educational survey experience</a:t>
            </a:r>
          </a:p>
          <a:p>
            <a:r>
              <a:rPr lang="en-US" sz="2000" dirty="0">
                <a:latin typeface="Arial" panose="020B0604020202020204" pitchFamily="34" charset="0"/>
              </a:rPr>
              <a:t>Includes a Life Safety Code surveyor</a:t>
            </a:r>
          </a:p>
          <a:p>
            <a:r>
              <a:rPr lang="en-US" sz="2000" dirty="0">
                <a:latin typeface="Arial" panose="020B0604020202020204" pitchFamily="34" charset="0"/>
              </a:rPr>
              <a:t>More time added for clinical support</a:t>
            </a:r>
          </a:p>
        </p:txBody>
      </p:sp>
      <p:pic>
        <p:nvPicPr>
          <p:cNvPr id="9" name="Picture 8">
            <a:extLst>
              <a:ext uri="{FF2B5EF4-FFF2-40B4-BE49-F238E27FC236}">
                <a16:creationId xmlns:a16="http://schemas.microsoft.com/office/drawing/2014/main" id="{77EB4113-CD3E-442F-8657-155B194B28FD}"/>
              </a:ext>
            </a:extLst>
          </p:cNvPr>
          <p:cNvPicPr>
            <a:picLocks noChangeAspect="1"/>
          </p:cNvPicPr>
          <p:nvPr/>
        </p:nvPicPr>
        <p:blipFill>
          <a:blip r:embed="rId3"/>
          <a:stretch>
            <a:fillRect/>
          </a:stretch>
        </p:blipFill>
        <p:spPr>
          <a:xfrm>
            <a:off x="4200525" y="2137330"/>
            <a:ext cx="4739302" cy="3040540"/>
          </a:xfrm>
          <a:prstGeom prst="rect">
            <a:avLst/>
          </a:prstGeom>
          <a:ln w="28575">
            <a:solidFill>
              <a:srgbClr val="FFC000"/>
            </a:solidFill>
          </a:ln>
        </p:spPr>
      </p:pic>
    </p:spTree>
    <p:extLst>
      <p:ext uri="{BB962C8B-B14F-4D97-AF65-F5344CB8AC3E}">
        <p14:creationId xmlns:p14="http://schemas.microsoft.com/office/powerpoint/2010/main" val="3707305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997" y="-152420"/>
            <a:ext cx="8001000" cy="914400"/>
          </a:xfrm>
        </p:spPr>
        <p:txBody>
          <a:bodyPr/>
          <a:lstStyle/>
          <a:p>
            <a:pPr lvl="0"/>
            <a:r>
              <a:rPr lang="en-US" sz="3200" dirty="0"/>
              <a:t>ASCs Seeking Deemed Status</a:t>
            </a:r>
          </a:p>
        </p:txBody>
      </p:sp>
      <p:sp>
        <p:nvSpPr>
          <p:cNvPr id="5" name="Rectangle 4"/>
          <p:cNvSpPr/>
          <p:nvPr/>
        </p:nvSpPr>
        <p:spPr>
          <a:xfrm>
            <a:off x="379997" y="1204082"/>
            <a:ext cx="7050506" cy="3816429"/>
          </a:xfrm>
          <a:prstGeom prst="rect">
            <a:avLst/>
          </a:prstGeom>
        </p:spPr>
        <p:txBody>
          <a:bodyPr wrap="square">
            <a:spAutoFit/>
          </a:bodyPr>
          <a:lstStyle/>
          <a:p>
            <a:r>
              <a:rPr lang="en-US" sz="2200" b="1" dirty="0">
                <a:solidFill>
                  <a:schemeClr val="accent3">
                    <a:lumMod val="75000"/>
                  </a:schemeClr>
                </a:solidFill>
                <a:latin typeface="Arial" panose="020B0604020202020204" pitchFamily="34" charset="0"/>
                <a:cs typeface="Arial" panose="020B0604020202020204" pitchFamily="34" charset="0"/>
              </a:rPr>
              <a:t>Know Additional CMS Requirements </a:t>
            </a:r>
            <a:endParaRPr lang="en-US" sz="2200" dirty="0">
              <a:solidFill>
                <a:schemeClr val="accent3">
                  <a:lumMod val="75000"/>
                </a:schemeClr>
              </a:solidFill>
              <a:latin typeface="Arial" panose="020B0604020202020204" pitchFamily="34" charset="0"/>
              <a:cs typeface="Arial" panose="020B0604020202020204" pitchFamily="34" charset="0"/>
            </a:endParaRPr>
          </a:p>
          <a:p>
            <a:r>
              <a:rPr lang="en-US" sz="2200" dirty="0">
                <a:solidFill>
                  <a:srgbClr val="000000"/>
                </a:solidFill>
                <a:latin typeface="Arial" panose="020B0604020202020204" pitchFamily="34" charset="0"/>
                <a:cs typeface="Arial" panose="020B0604020202020204" pitchFamily="34" charset="0"/>
              </a:rPr>
              <a:t>Prepare</a:t>
            </a:r>
          </a:p>
          <a:p>
            <a:pPr marL="742950" lvl="1" indent="-285750">
              <a:buFont typeface="Wingdings" panose="05000000000000000000" pitchFamily="2" charset="2"/>
              <a:buChar char="v"/>
            </a:pPr>
            <a:r>
              <a:rPr lang="en-US" sz="2200" dirty="0">
                <a:solidFill>
                  <a:srgbClr val="000000"/>
                </a:solidFill>
                <a:latin typeface="Arial" panose="020B0604020202020204" pitchFamily="34" charset="0"/>
                <a:cs typeface="Arial" panose="020B0604020202020204" pitchFamily="34" charset="0"/>
              </a:rPr>
              <a:t>List of surgical cases from 6 months prior to survey</a:t>
            </a:r>
          </a:p>
          <a:p>
            <a:pPr marL="742950" lvl="1" indent="-285750">
              <a:buFont typeface="Wingdings" panose="05000000000000000000" pitchFamily="2" charset="2"/>
              <a:buChar char="v"/>
            </a:pPr>
            <a:r>
              <a:rPr lang="en-US" sz="2200" dirty="0">
                <a:solidFill>
                  <a:srgbClr val="000000"/>
                </a:solidFill>
                <a:latin typeface="Arial" panose="020B0604020202020204" pitchFamily="34" charset="0"/>
                <a:cs typeface="Arial" panose="020B0604020202020204" pitchFamily="34" charset="0"/>
              </a:rPr>
              <a:t>All hospital transfers from past 12 months </a:t>
            </a:r>
          </a:p>
          <a:p>
            <a:pPr marL="742950" lvl="1" indent="-285750">
              <a:buFont typeface="Wingdings" panose="05000000000000000000" pitchFamily="2" charset="2"/>
              <a:buChar char="v"/>
            </a:pPr>
            <a:r>
              <a:rPr lang="en-US" sz="2200" dirty="0">
                <a:solidFill>
                  <a:srgbClr val="000000"/>
                </a:solidFill>
                <a:latin typeface="Arial" panose="020B0604020202020204" pitchFamily="34" charset="0"/>
                <a:cs typeface="Arial" panose="020B0604020202020204" pitchFamily="34" charset="0"/>
              </a:rPr>
              <a:t>Documents related to your infection control program</a:t>
            </a:r>
          </a:p>
          <a:p>
            <a:pPr marL="742950" lvl="1" indent="-285750">
              <a:buFont typeface="Wingdings" panose="05000000000000000000" pitchFamily="2" charset="2"/>
              <a:buChar char="v"/>
            </a:pPr>
            <a:r>
              <a:rPr lang="en-US" sz="2200" dirty="0">
                <a:solidFill>
                  <a:srgbClr val="000000"/>
                </a:solidFill>
                <a:latin typeface="Arial" panose="020B0604020202020204" pitchFamily="34" charset="0"/>
                <a:cs typeface="Arial" panose="020B0604020202020204" pitchFamily="34" charset="0"/>
              </a:rPr>
              <a:t>Infection Control Worksheet (to be completed by surveyor on-site) </a:t>
            </a:r>
          </a:p>
          <a:p>
            <a:pPr marL="742950" lvl="1" indent="-285750">
              <a:buFont typeface="Wingdings" panose="05000000000000000000" pitchFamily="2" charset="2"/>
              <a:buChar char="v"/>
            </a:pPr>
            <a:r>
              <a:rPr lang="en-US" sz="2200" dirty="0">
                <a:solidFill>
                  <a:srgbClr val="000000"/>
                </a:solidFill>
                <a:latin typeface="Arial" panose="020B0604020202020204" pitchFamily="34" charset="0"/>
                <a:cs typeface="Arial" panose="020B0604020202020204" pitchFamily="34" charset="0"/>
              </a:rPr>
              <a:t>Observation of at least two surgical procedures, one in its entirety, during the survey</a:t>
            </a:r>
          </a:p>
        </p:txBody>
      </p:sp>
      <p:sp>
        <p:nvSpPr>
          <p:cNvPr id="7" name="TextBox 6"/>
          <p:cNvSpPr txBox="1"/>
          <p:nvPr/>
        </p:nvSpPr>
        <p:spPr>
          <a:xfrm>
            <a:off x="589546" y="5176864"/>
            <a:ext cx="7944853" cy="646331"/>
          </a:xfrm>
          <a:prstGeom prst="rect">
            <a:avLst/>
          </a:prstGeom>
          <a:solidFill>
            <a:schemeClr val="accent2"/>
          </a:solidFill>
          <a:ln>
            <a:solidFill>
              <a:schemeClr val="bg2"/>
            </a:solidFill>
          </a:ln>
        </p:spPr>
        <p:txBody>
          <a:bodyPr wrap="square" rtlCol="0">
            <a:spAutoFit/>
          </a:bodyPr>
          <a:lstStyle/>
          <a:p>
            <a:pPr algn="ctr"/>
            <a:r>
              <a:rPr lang="en-US" sz="1200" b="1" dirty="0">
                <a:solidFill>
                  <a:srgbClr val="000000"/>
                </a:solidFill>
              </a:rPr>
              <a:t>Your survey will be unannounced–survey dates will not be provided to your facility (mandated by CMS). </a:t>
            </a:r>
          </a:p>
          <a:p>
            <a:pPr algn="ctr"/>
            <a:r>
              <a:rPr lang="en-US" sz="1200" b="1" dirty="0">
                <a:solidFill>
                  <a:srgbClr val="000000"/>
                </a:solidFill>
              </a:rPr>
              <a:t>CMS, </a:t>
            </a:r>
            <a:r>
              <a:rPr lang="en-US" sz="1200" b="1" dirty="0"/>
              <a:t>not The Joint Commission, grants the final decision for Medicare certification. </a:t>
            </a:r>
          </a:p>
        </p:txBody>
      </p:sp>
    </p:spTree>
    <p:extLst>
      <p:ext uri="{BB962C8B-B14F-4D97-AF65-F5344CB8AC3E}">
        <p14:creationId xmlns:p14="http://schemas.microsoft.com/office/powerpoint/2010/main" val="1769054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65761B-32A4-497F-8901-7C33F9542836}"/>
              </a:ext>
            </a:extLst>
          </p:cNvPr>
          <p:cNvSpPr>
            <a:spLocks noGrp="1"/>
          </p:cNvSpPr>
          <p:nvPr>
            <p:ph type="body" sz="quarter" idx="11"/>
          </p:nvPr>
        </p:nvSpPr>
        <p:spPr/>
        <p:txBody>
          <a:bodyPr/>
          <a:lstStyle/>
          <a:p>
            <a:r>
              <a:rPr lang="en-US" dirty="0"/>
              <a:t>California Outpatient Surgical Settings</a:t>
            </a:r>
          </a:p>
        </p:txBody>
      </p:sp>
    </p:spTree>
    <p:extLst>
      <p:ext uri="{BB962C8B-B14F-4D97-AF65-F5344CB8AC3E}">
        <p14:creationId xmlns:p14="http://schemas.microsoft.com/office/powerpoint/2010/main" val="835915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262" y="142875"/>
            <a:ext cx="8001000" cy="1343005"/>
          </a:xfrm>
        </p:spPr>
        <p:txBody>
          <a:bodyPr/>
          <a:lstStyle/>
          <a:p>
            <a:pPr lvl="0">
              <a:lnSpc>
                <a:spcPct val="100000"/>
              </a:lnSpc>
            </a:pPr>
            <a:r>
              <a:rPr lang="en-US" sz="3200" dirty="0"/>
              <a:t>California Outpatient Surgical Settings </a:t>
            </a:r>
            <a:r>
              <a:rPr lang="en-US" sz="2800" dirty="0"/>
              <a:t>Subject to the Medical Board of California (MBC) accreditation mandate </a:t>
            </a:r>
          </a:p>
        </p:txBody>
      </p:sp>
      <p:sp>
        <p:nvSpPr>
          <p:cNvPr id="5" name="Rectangle 4"/>
          <p:cNvSpPr/>
          <p:nvPr/>
        </p:nvSpPr>
        <p:spPr>
          <a:xfrm>
            <a:off x="734738" y="1485880"/>
            <a:ext cx="8113987" cy="646331"/>
          </a:xfrm>
          <a:prstGeom prst="rect">
            <a:avLst/>
          </a:prstGeom>
        </p:spPr>
        <p:txBody>
          <a:bodyPr wrap="square">
            <a:spAutoFit/>
          </a:bodyPr>
          <a:lstStyle/>
          <a:p>
            <a:r>
              <a:rPr lang="en-US" dirty="0">
                <a:solidFill>
                  <a:schemeClr val="accent3">
                    <a:lumMod val="75000"/>
                  </a:schemeClr>
                </a:solidFill>
                <a:latin typeface="Arial" panose="020B0604020202020204" pitchFamily="34" charset="0"/>
                <a:cs typeface="Arial" panose="020B0604020202020204" pitchFamily="34" charset="0"/>
              </a:rPr>
              <a:t>Falls under The Joint Commission’s Office-Based Surgery (OBS) Program</a:t>
            </a:r>
          </a:p>
          <a:p>
            <a:r>
              <a:rPr lang="en-US" dirty="0">
                <a:solidFill>
                  <a:schemeClr val="accent3">
                    <a:lumMod val="75000"/>
                  </a:schemeClr>
                </a:solidFill>
                <a:latin typeface="Arial" panose="020B0604020202020204" pitchFamily="34" charset="0"/>
                <a:cs typeface="Arial" panose="020B0604020202020204" pitchFamily="34" charset="0"/>
              </a:rPr>
              <a:t>OBS Eligibility Includes:</a:t>
            </a:r>
          </a:p>
        </p:txBody>
      </p:sp>
      <p:graphicFrame>
        <p:nvGraphicFramePr>
          <p:cNvPr id="6" name="Diagram 5">
            <a:extLst>
              <a:ext uri="{FF2B5EF4-FFF2-40B4-BE49-F238E27FC236}">
                <a16:creationId xmlns:a16="http://schemas.microsoft.com/office/drawing/2014/main" id="{3B61B07A-F84F-432C-B778-8F6CF71D6D97}"/>
              </a:ext>
            </a:extLst>
          </p:cNvPr>
          <p:cNvGraphicFramePr/>
          <p:nvPr>
            <p:extLst>
              <p:ext uri="{D42A27DB-BD31-4B8C-83A1-F6EECF244321}">
                <p14:modId xmlns:p14="http://schemas.microsoft.com/office/powerpoint/2010/main" val="242941944"/>
              </p:ext>
            </p:extLst>
          </p:nvPr>
        </p:nvGraphicFramePr>
        <p:xfrm>
          <a:off x="734738" y="2190750"/>
          <a:ext cx="7674524" cy="3996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7808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77" y="339407"/>
            <a:ext cx="7659687" cy="871537"/>
          </a:xfrm>
        </p:spPr>
        <p:txBody>
          <a:bodyPr/>
          <a:lstStyle/>
          <a:p>
            <a:r>
              <a:rPr lang="en-US" sz="3200" dirty="0"/>
              <a:t>Key Differences: Office-Based Surgery (OBS) vs. ASC</a:t>
            </a:r>
          </a:p>
        </p:txBody>
      </p:sp>
      <p:grpSp>
        <p:nvGrpSpPr>
          <p:cNvPr id="27" name="Group 26"/>
          <p:cNvGrpSpPr/>
          <p:nvPr/>
        </p:nvGrpSpPr>
        <p:grpSpPr>
          <a:xfrm>
            <a:off x="1311091" y="3939090"/>
            <a:ext cx="1658457" cy="1669087"/>
            <a:chOff x="1212802" y="4351893"/>
            <a:chExt cx="1658457" cy="1669087"/>
          </a:xfrm>
        </p:grpSpPr>
        <p:grpSp>
          <p:nvGrpSpPr>
            <p:cNvPr id="10" name="Group 9"/>
            <p:cNvGrpSpPr/>
            <p:nvPr/>
          </p:nvGrpSpPr>
          <p:grpSpPr>
            <a:xfrm>
              <a:off x="1527746" y="4721225"/>
              <a:ext cx="1264819" cy="1299755"/>
              <a:chOff x="6847803" y="3064475"/>
              <a:chExt cx="1264819" cy="1299752"/>
            </a:xfrm>
          </p:grpSpPr>
          <p:pic>
            <p:nvPicPr>
              <p:cNvPr id="11" name="Picture 10"/>
              <p:cNvPicPr>
                <a:picLocks noChangeAspect="1"/>
              </p:cNvPicPr>
              <p:nvPr/>
            </p:nvPicPr>
            <p:blipFill>
              <a:blip r:embed="rId3">
                <a:duotone>
                  <a:schemeClr val="accent6">
                    <a:shade val="45000"/>
                    <a:satMod val="135000"/>
                  </a:schemeClr>
                  <a:prstClr val="white"/>
                </a:duotone>
              </a:blip>
              <a:stretch>
                <a:fillRect/>
              </a:stretch>
            </p:blipFill>
            <p:spPr>
              <a:xfrm>
                <a:off x="6847803" y="3064475"/>
                <a:ext cx="1028571" cy="1038095"/>
              </a:xfrm>
              <a:prstGeom prst="rect">
                <a:avLst/>
              </a:prstGeom>
              <a:solidFill>
                <a:srgbClr val="FFFF00"/>
              </a:solidFill>
            </p:spPr>
          </p:pic>
          <p:sp>
            <p:nvSpPr>
              <p:cNvPr id="12" name="TextBox 11"/>
              <p:cNvSpPr txBox="1"/>
              <p:nvPr/>
            </p:nvSpPr>
            <p:spPr>
              <a:xfrm>
                <a:off x="6847803" y="3994896"/>
                <a:ext cx="1264819" cy="369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Clinician</a:t>
                </a:r>
              </a:p>
            </p:txBody>
          </p:sp>
        </p:grpSp>
        <p:sp>
          <p:nvSpPr>
            <p:cNvPr id="18" name="TextBox 17"/>
            <p:cNvSpPr txBox="1"/>
            <p:nvPr/>
          </p:nvSpPr>
          <p:spPr>
            <a:xfrm>
              <a:off x="1212802" y="4351893"/>
              <a:ext cx="1658457" cy="369332"/>
            </a:xfrm>
            <a:prstGeom prst="rect">
              <a:avLst/>
            </a:prstGeom>
            <a:noFill/>
          </p:spPr>
          <p:txBody>
            <a:bodyPr wrap="square" rtlCol="0">
              <a:spAutoFit/>
            </a:bodyPr>
            <a:lstStyle/>
            <a:p>
              <a:pPr algn="ctr"/>
              <a:r>
                <a:rPr lang="en-US" b="1" dirty="0">
                  <a:solidFill>
                    <a:srgbClr val="0070C0"/>
                  </a:solidFill>
                  <a:latin typeface="Arial" panose="020B0604020202020204" pitchFamily="34" charset="0"/>
                  <a:cs typeface="Arial" panose="020B0604020202020204" pitchFamily="34" charset="0"/>
                </a:rPr>
                <a:t>Day 1 </a:t>
              </a:r>
            </a:p>
          </p:txBody>
        </p:sp>
      </p:grpSp>
      <p:sp>
        <p:nvSpPr>
          <p:cNvPr id="21" name="Rectangle 3"/>
          <p:cNvSpPr txBox="1">
            <a:spLocks noChangeArrowheads="1"/>
          </p:cNvSpPr>
          <p:nvPr/>
        </p:nvSpPr>
        <p:spPr bwMode="auto">
          <a:xfrm>
            <a:off x="639622" y="1659575"/>
            <a:ext cx="3644064" cy="19393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3" pitchFamily="18" charset="2"/>
              <a:buChar char="z"/>
              <a:defRPr sz="2400" b="1">
                <a:solidFill>
                  <a:srgbClr val="2C40A6"/>
                </a:solidFill>
                <a:latin typeface="+mn-lt"/>
                <a:ea typeface="+mn-ea"/>
                <a:cs typeface="+mn-cs"/>
              </a:defRPr>
            </a:lvl1pPr>
            <a:lvl2pPr marL="742950" indent="-285750" algn="l" rtl="0" eaLnBrk="0" fontAlgn="base" hangingPunct="0">
              <a:spcBef>
                <a:spcPct val="20000"/>
              </a:spcBef>
              <a:spcAft>
                <a:spcPct val="0"/>
              </a:spcAft>
              <a:buClr>
                <a:schemeClr val="accent6"/>
              </a:buClr>
              <a:buChar char="–"/>
              <a:defRPr sz="1800">
                <a:solidFill>
                  <a:schemeClr val="tx1"/>
                </a:solidFill>
                <a:latin typeface="+mn-lt"/>
              </a:defRPr>
            </a:lvl2pPr>
            <a:lvl3pPr marL="1085850" indent="-228600" algn="l" rtl="0" eaLnBrk="0" fontAlgn="base" hangingPunct="0">
              <a:spcBef>
                <a:spcPct val="20000"/>
              </a:spcBef>
              <a:spcAft>
                <a:spcPct val="0"/>
              </a:spcAft>
              <a:buClr>
                <a:schemeClr val="accent6"/>
              </a:buClr>
              <a:buChar char="–"/>
              <a:defRPr sz="1800">
                <a:solidFill>
                  <a:schemeClr val="tx1"/>
                </a:solidFill>
                <a:latin typeface="+mn-lt"/>
              </a:defRPr>
            </a:lvl3pPr>
            <a:lvl4pPr marL="1428750" indent="-228600" algn="l" rtl="0" eaLnBrk="0" fontAlgn="base" hangingPunct="0">
              <a:spcBef>
                <a:spcPct val="20000"/>
              </a:spcBef>
              <a:spcAft>
                <a:spcPct val="0"/>
              </a:spcAft>
              <a:buClr>
                <a:schemeClr val="accent6"/>
              </a:buClr>
              <a:buChar char="–"/>
              <a:defRPr sz="1800">
                <a:solidFill>
                  <a:schemeClr val="tx1"/>
                </a:solidFill>
                <a:latin typeface="+mn-lt"/>
              </a:defRPr>
            </a:lvl4pPr>
            <a:lvl5pPr marL="1771650" indent="-228600" algn="l" rtl="0" eaLnBrk="0" fontAlgn="base" hangingPunct="0">
              <a:spcBef>
                <a:spcPct val="20000"/>
              </a:spcBef>
              <a:spcAft>
                <a:spcPct val="0"/>
              </a:spcAft>
              <a:defRPr sz="1800">
                <a:solidFill>
                  <a:schemeClr val="tx1"/>
                </a:solidFill>
                <a:latin typeface="+mn-lt"/>
              </a:defRPr>
            </a:lvl5pPr>
            <a:lvl6pPr marL="2228850" indent="-228600" algn="l" rtl="0" fontAlgn="base">
              <a:spcBef>
                <a:spcPct val="20000"/>
              </a:spcBef>
              <a:spcAft>
                <a:spcPct val="0"/>
              </a:spcAft>
              <a:defRPr sz="2800">
                <a:solidFill>
                  <a:schemeClr val="tx1"/>
                </a:solidFill>
                <a:latin typeface="+mn-lt"/>
              </a:defRPr>
            </a:lvl6pPr>
            <a:lvl7pPr marL="2686050" indent="-228600" algn="l" rtl="0" fontAlgn="base">
              <a:spcBef>
                <a:spcPct val="20000"/>
              </a:spcBef>
              <a:spcAft>
                <a:spcPct val="0"/>
              </a:spcAft>
              <a:defRPr sz="2800">
                <a:solidFill>
                  <a:schemeClr val="tx1"/>
                </a:solidFill>
                <a:latin typeface="+mn-lt"/>
              </a:defRPr>
            </a:lvl7pPr>
            <a:lvl8pPr marL="3143250" indent="-228600" algn="l" rtl="0" fontAlgn="base">
              <a:spcBef>
                <a:spcPct val="20000"/>
              </a:spcBef>
              <a:spcAft>
                <a:spcPct val="0"/>
              </a:spcAft>
              <a:defRPr sz="2800">
                <a:solidFill>
                  <a:schemeClr val="tx1"/>
                </a:solidFill>
                <a:latin typeface="+mn-lt"/>
              </a:defRPr>
            </a:lvl8pPr>
            <a:lvl9pPr marL="3600450" indent="-228600" algn="l" rtl="0" fontAlgn="base">
              <a:spcBef>
                <a:spcPct val="20000"/>
              </a:spcBef>
              <a:spcAft>
                <a:spcPct val="0"/>
              </a:spcAft>
              <a:defRPr sz="2800">
                <a:solidFill>
                  <a:schemeClr val="tx1"/>
                </a:solidFill>
                <a:latin typeface="+mn-lt"/>
              </a:defRPr>
            </a:lvl9pPr>
          </a:lstStyle>
          <a:p>
            <a:pPr>
              <a:buFont typeface="Wingdings" panose="05000000000000000000" pitchFamily="2" charset="2"/>
              <a:buChar char="Ø"/>
            </a:pPr>
            <a:r>
              <a:rPr lang="en-US" sz="1800" b="0" dirty="0">
                <a:solidFill>
                  <a:schemeClr val="tx1"/>
                </a:solidFill>
                <a:latin typeface="Arial" panose="020B0604020202020204" pitchFamily="34" charset="0"/>
                <a:cs typeface="Arial" panose="020B0604020202020204" pitchFamily="34" charset="0"/>
              </a:rPr>
              <a:t>Cannot be used for Medicare Deemed Status</a:t>
            </a:r>
          </a:p>
          <a:p>
            <a:pPr>
              <a:buFont typeface="Wingdings" panose="05000000000000000000" pitchFamily="2" charset="2"/>
              <a:buChar char="Ø"/>
            </a:pPr>
            <a:r>
              <a:rPr lang="en-US" sz="1800" b="0" dirty="0">
                <a:solidFill>
                  <a:schemeClr val="tx1"/>
                </a:solidFill>
                <a:latin typeface="Arial" panose="020B0604020202020204" pitchFamily="34" charset="0"/>
                <a:cs typeface="Arial" panose="020B0604020202020204" pitchFamily="34" charset="0"/>
              </a:rPr>
              <a:t>Business Occupancy</a:t>
            </a:r>
          </a:p>
          <a:p>
            <a:pPr>
              <a:buFont typeface="Wingdings" panose="05000000000000000000" pitchFamily="2" charset="2"/>
              <a:buChar char="Ø"/>
            </a:pPr>
            <a:r>
              <a:rPr lang="en-US" sz="1800" b="0" kern="0" dirty="0">
                <a:solidFill>
                  <a:schemeClr val="tx1"/>
                </a:solidFill>
                <a:latin typeface="Arial" panose="020B0604020202020204" pitchFamily="34" charset="0"/>
                <a:cs typeface="Arial" panose="020B0604020202020204" pitchFamily="34" charset="0"/>
              </a:rPr>
              <a:t>Serve 3 patients with 1 active at the time of survey</a:t>
            </a:r>
          </a:p>
          <a:p>
            <a:pPr>
              <a:buFont typeface="Wingdings" panose="05000000000000000000" pitchFamily="2" charset="2"/>
              <a:buChar char="Ø"/>
            </a:pPr>
            <a:r>
              <a:rPr lang="en-US" sz="1800" b="0" kern="0" dirty="0">
                <a:solidFill>
                  <a:schemeClr val="tx1"/>
                </a:solidFill>
                <a:latin typeface="Arial" panose="020B0604020202020204" pitchFamily="34" charset="0"/>
                <a:cs typeface="Arial" panose="020B0604020202020204" pitchFamily="34" charset="0"/>
              </a:rPr>
              <a:t>1 Day Survey</a:t>
            </a:r>
          </a:p>
          <a:p>
            <a:pPr>
              <a:buFont typeface="Wingdings" panose="05000000000000000000" pitchFamily="2" charset="2"/>
              <a:buChar char="Ø"/>
            </a:pPr>
            <a:endParaRPr lang="en-US" sz="2000" b="0" dirty="0">
              <a:solidFill>
                <a:schemeClr val="tx1"/>
              </a:solidFill>
              <a:latin typeface="Arial" panose="020B0604020202020204" pitchFamily="34" charset="0"/>
              <a:cs typeface="Arial" panose="020B0604020202020204" pitchFamily="34" charset="0"/>
            </a:endParaRPr>
          </a:p>
          <a:p>
            <a:pPr lvl="1">
              <a:lnSpc>
                <a:spcPct val="80000"/>
              </a:lnSpc>
              <a:spcBef>
                <a:spcPct val="50000"/>
              </a:spcBef>
              <a:spcAft>
                <a:spcPct val="20000"/>
              </a:spcAft>
              <a:buFontTx/>
              <a:buNone/>
            </a:pPr>
            <a:endParaRPr lang="en-US" kern="0" dirty="0">
              <a:latin typeface="Arial" panose="020B0604020202020204" pitchFamily="34" charset="0"/>
              <a:cs typeface="Arial" panose="020B0604020202020204" pitchFamily="34" charset="0"/>
            </a:endParaRPr>
          </a:p>
          <a:p>
            <a:pPr marL="0" lvl="1" indent="0">
              <a:lnSpc>
                <a:spcPct val="90000"/>
              </a:lnSpc>
              <a:spcBef>
                <a:spcPct val="50000"/>
              </a:spcBef>
              <a:spcAft>
                <a:spcPct val="10000"/>
              </a:spcAft>
              <a:buClr>
                <a:schemeClr val="accent2"/>
              </a:buClr>
              <a:buNone/>
            </a:pPr>
            <a:endParaRPr lang="en-US" sz="2000" kern="0" dirty="0">
              <a:latin typeface="Arial" panose="020B0604020202020204" pitchFamily="34" charset="0"/>
              <a:cs typeface="Arial" panose="020B0604020202020204" pitchFamily="34" charset="0"/>
            </a:endParaRPr>
          </a:p>
          <a:p>
            <a:pPr>
              <a:lnSpc>
                <a:spcPct val="90000"/>
              </a:lnSpc>
              <a:spcBef>
                <a:spcPct val="50000"/>
              </a:spcBef>
              <a:spcAft>
                <a:spcPct val="10000"/>
              </a:spcAft>
              <a:buFont typeface="Wingdings 3" pitchFamily="18" charset="2"/>
              <a:buNone/>
            </a:pPr>
            <a:endParaRPr lang="en-US" sz="2000" kern="0" dirty="0">
              <a:latin typeface="Arial" panose="020B0604020202020204" pitchFamily="34" charset="0"/>
              <a:cs typeface="Arial" panose="020B0604020202020204" pitchFamily="34" charset="0"/>
            </a:endParaRPr>
          </a:p>
          <a:p>
            <a:pPr>
              <a:lnSpc>
                <a:spcPct val="90000"/>
              </a:lnSpc>
              <a:spcBef>
                <a:spcPct val="50000"/>
              </a:spcBef>
              <a:spcAft>
                <a:spcPct val="10000"/>
              </a:spcAft>
              <a:buFont typeface="Wingdings 3" pitchFamily="18" charset="2"/>
              <a:buNone/>
            </a:pPr>
            <a:r>
              <a:rPr lang="en-US" sz="2000" kern="0" dirty="0">
                <a:latin typeface="Arial" panose="020B0604020202020204" pitchFamily="34" charset="0"/>
                <a:cs typeface="Arial" panose="020B0604020202020204" pitchFamily="34" charset="0"/>
              </a:rPr>
              <a:t> </a:t>
            </a:r>
          </a:p>
        </p:txBody>
      </p:sp>
      <p:grpSp>
        <p:nvGrpSpPr>
          <p:cNvPr id="29" name="Group 28"/>
          <p:cNvGrpSpPr/>
          <p:nvPr/>
        </p:nvGrpSpPr>
        <p:grpSpPr>
          <a:xfrm>
            <a:off x="5748704" y="3539435"/>
            <a:ext cx="2835159" cy="2934380"/>
            <a:chOff x="5444527" y="3441100"/>
            <a:chExt cx="2835159" cy="2934380"/>
          </a:xfrm>
        </p:grpSpPr>
        <p:grpSp>
          <p:nvGrpSpPr>
            <p:cNvPr id="4" name="Group 3"/>
            <p:cNvGrpSpPr/>
            <p:nvPr/>
          </p:nvGrpSpPr>
          <p:grpSpPr>
            <a:xfrm>
              <a:off x="7014867" y="3835379"/>
              <a:ext cx="1264819" cy="1299755"/>
              <a:chOff x="6847803" y="3064476"/>
              <a:chExt cx="1264819" cy="1299754"/>
            </a:xfrm>
          </p:grpSpPr>
          <p:pic>
            <p:nvPicPr>
              <p:cNvPr id="5" name="Picture 4"/>
              <p:cNvPicPr>
                <a:picLocks noChangeAspect="1"/>
              </p:cNvPicPr>
              <p:nvPr/>
            </p:nvPicPr>
            <p:blipFill>
              <a:blip r:embed="rId3">
                <a:duotone>
                  <a:schemeClr val="accent6">
                    <a:shade val="45000"/>
                    <a:satMod val="135000"/>
                  </a:schemeClr>
                  <a:prstClr val="white"/>
                </a:duotone>
              </a:blip>
              <a:stretch>
                <a:fillRect/>
              </a:stretch>
            </p:blipFill>
            <p:spPr>
              <a:xfrm>
                <a:off x="6847803" y="3064476"/>
                <a:ext cx="1028571" cy="1038095"/>
              </a:xfrm>
              <a:prstGeom prst="rect">
                <a:avLst/>
              </a:prstGeom>
              <a:solidFill>
                <a:srgbClr val="FFFF00"/>
              </a:solidFill>
            </p:spPr>
          </p:pic>
          <p:sp>
            <p:nvSpPr>
              <p:cNvPr id="6" name="TextBox 5"/>
              <p:cNvSpPr txBox="1"/>
              <p:nvPr/>
            </p:nvSpPr>
            <p:spPr>
              <a:xfrm>
                <a:off x="6847803" y="3994898"/>
                <a:ext cx="126481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Clinician</a:t>
                </a:r>
              </a:p>
            </p:txBody>
          </p:sp>
        </p:grpSp>
        <p:grpSp>
          <p:nvGrpSpPr>
            <p:cNvPr id="7" name="Group 6"/>
            <p:cNvGrpSpPr/>
            <p:nvPr/>
          </p:nvGrpSpPr>
          <p:grpSpPr>
            <a:xfrm>
              <a:off x="5838165" y="5051403"/>
              <a:ext cx="1493752" cy="1324077"/>
              <a:chOff x="7084048" y="4346917"/>
              <a:chExt cx="1493752" cy="1324078"/>
            </a:xfrm>
          </p:grpSpPr>
          <p:pic>
            <p:nvPicPr>
              <p:cNvPr id="8" name="Picture 7"/>
              <p:cNvPicPr>
                <a:picLocks noChangeAspect="1"/>
              </p:cNvPicPr>
              <p:nvPr/>
            </p:nvPicPr>
            <p:blipFill>
              <a:blip r:embed="rId3">
                <a:duotone>
                  <a:schemeClr val="bg2">
                    <a:shade val="45000"/>
                    <a:satMod val="135000"/>
                  </a:schemeClr>
                  <a:prstClr val="white"/>
                </a:duotone>
              </a:blip>
              <a:stretch>
                <a:fillRect/>
              </a:stretch>
            </p:blipFill>
            <p:spPr>
              <a:xfrm>
                <a:off x="7084048" y="4346917"/>
                <a:ext cx="1028571" cy="1038095"/>
              </a:xfrm>
              <a:prstGeom prst="rect">
                <a:avLst/>
              </a:prstGeom>
            </p:spPr>
          </p:pic>
          <p:sp>
            <p:nvSpPr>
              <p:cNvPr id="9" name="TextBox 8"/>
              <p:cNvSpPr txBox="1"/>
              <p:nvPr/>
            </p:nvSpPr>
            <p:spPr>
              <a:xfrm>
                <a:off x="7312981" y="5301663"/>
                <a:ext cx="126481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LSC</a:t>
                </a:r>
              </a:p>
            </p:txBody>
          </p:sp>
        </p:grpSp>
        <p:sp>
          <p:nvSpPr>
            <p:cNvPr id="13" name="TextBox 12"/>
            <p:cNvSpPr txBox="1"/>
            <p:nvPr/>
          </p:nvSpPr>
          <p:spPr>
            <a:xfrm>
              <a:off x="5444527" y="3441100"/>
              <a:ext cx="1658457" cy="369332"/>
            </a:xfrm>
            <a:prstGeom prst="rect">
              <a:avLst/>
            </a:prstGeom>
            <a:noFill/>
          </p:spPr>
          <p:txBody>
            <a:bodyPr wrap="square" rtlCol="0">
              <a:spAutoFit/>
            </a:bodyPr>
            <a:lstStyle/>
            <a:p>
              <a:pPr algn="ctr"/>
              <a:r>
                <a:rPr lang="en-US" b="1" dirty="0">
                  <a:solidFill>
                    <a:srgbClr val="0070C0"/>
                  </a:solidFill>
                  <a:latin typeface="Arial" panose="020B0604020202020204" pitchFamily="34" charset="0"/>
                  <a:cs typeface="Arial" panose="020B0604020202020204" pitchFamily="34" charset="0"/>
                </a:rPr>
                <a:t>Day 1 </a:t>
              </a:r>
            </a:p>
          </p:txBody>
        </p:sp>
        <p:sp>
          <p:nvSpPr>
            <p:cNvPr id="14" name="TextBox 13"/>
            <p:cNvSpPr txBox="1"/>
            <p:nvPr/>
          </p:nvSpPr>
          <p:spPr>
            <a:xfrm>
              <a:off x="6621229" y="3454533"/>
              <a:ext cx="1658457" cy="369332"/>
            </a:xfrm>
            <a:prstGeom prst="rect">
              <a:avLst/>
            </a:prstGeom>
            <a:noFill/>
          </p:spPr>
          <p:txBody>
            <a:bodyPr wrap="square" rtlCol="0">
              <a:spAutoFit/>
            </a:bodyPr>
            <a:lstStyle/>
            <a:p>
              <a:pPr algn="ctr"/>
              <a:r>
                <a:rPr lang="en-US" b="1" dirty="0">
                  <a:solidFill>
                    <a:srgbClr val="0070C0"/>
                  </a:solidFill>
                  <a:latin typeface="Arial" panose="020B0604020202020204" pitchFamily="34" charset="0"/>
                  <a:cs typeface="Arial" panose="020B0604020202020204" pitchFamily="34" charset="0"/>
                </a:rPr>
                <a:t>Day 2</a:t>
              </a:r>
            </a:p>
          </p:txBody>
        </p:sp>
        <p:grpSp>
          <p:nvGrpSpPr>
            <p:cNvPr id="15" name="Group 14"/>
            <p:cNvGrpSpPr/>
            <p:nvPr/>
          </p:nvGrpSpPr>
          <p:grpSpPr>
            <a:xfrm>
              <a:off x="5838165" y="3846893"/>
              <a:ext cx="1264819" cy="1299755"/>
              <a:chOff x="6847803" y="3064475"/>
              <a:chExt cx="1264819" cy="1299755"/>
            </a:xfrm>
          </p:grpSpPr>
          <p:pic>
            <p:nvPicPr>
              <p:cNvPr id="16" name="Picture 15"/>
              <p:cNvPicPr>
                <a:picLocks noChangeAspect="1"/>
              </p:cNvPicPr>
              <p:nvPr/>
            </p:nvPicPr>
            <p:blipFill>
              <a:blip r:embed="rId3">
                <a:duotone>
                  <a:schemeClr val="accent6">
                    <a:shade val="45000"/>
                    <a:satMod val="135000"/>
                  </a:schemeClr>
                  <a:prstClr val="white"/>
                </a:duotone>
              </a:blip>
              <a:stretch>
                <a:fillRect/>
              </a:stretch>
            </p:blipFill>
            <p:spPr>
              <a:xfrm>
                <a:off x="6847803" y="3064475"/>
                <a:ext cx="1028571" cy="1038095"/>
              </a:xfrm>
              <a:prstGeom prst="rect">
                <a:avLst/>
              </a:prstGeom>
              <a:solidFill>
                <a:srgbClr val="FFFF00"/>
              </a:solidFill>
            </p:spPr>
          </p:pic>
          <p:sp>
            <p:nvSpPr>
              <p:cNvPr id="17" name="TextBox 16"/>
              <p:cNvSpPr txBox="1"/>
              <p:nvPr/>
            </p:nvSpPr>
            <p:spPr>
              <a:xfrm>
                <a:off x="6847803" y="3994898"/>
                <a:ext cx="126481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Clinician</a:t>
                </a:r>
              </a:p>
            </p:txBody>
          </p:sp>
        </p:grpSp>
      </p:grpSp>
      <p:sp>
        <p:nvSpPr>
          <p:cNvPr id="22" name="Rectangle 3"/>
          <p:cNvSpPr txBox="1">
            <a:spLocks noChangeArrowheads="1"/>
          </p:cNvSpPr>
          <p:nvPr/>
        </p:nvSpPr>
        <p:spPr bwMode="auto">
          <a:xfrm>
            <a:off x="5508233" y="1455015"/>
            <a:ext cx="3621622" cy="19374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3" pitchFamily="18" charset="2"/>
              <a:buChar char="z"/>
              <a:defRPr sz="2400" b="1">
                <a:solidFill>
                  <a:srgbClr val="2C40A6"/>
                </a:solidFill>
                <a:latin typeface="+mn-lt"/>
                <a:ea typeface="+mn-ea"/>
                <a:cs typeface="+mn-cs"/>
              </a:defRPr>
            </a:lvl1pPr>
            <a:lvl2pPr marL="742950" indent="-285750" algn="l" rtl="0" eaLnBrk="0" fontAlgn="base" hangingPunct="0">
              <a:spcBef>
                <a:spcPct val="20000"/>
              </a:spcBef>
              <a:spcAft>
                <a:spcPct val="0"/>
              </a:spcAft>
              <a:buClr>
                <a:schemeClr val="accent6"/>
              </a:buClr>
              <a:buChar char="–"/>
              <a:defRPr sz="1800">
                <a:solidFill>
                  <a:schemeClr val="tx1"/>
                </a:solidFill>
                <a:latin typeface="+mn-lt"/>
              </a:defRPr>
            </a:lvl2pPr>
            <a:lvl3pPr marL="1085850" indent="-228600" algn="l" rtl="0" eaLnBrk="0" fontAlgn="base" hangingPunct="0">
              <a:spcBef>
                <a:spcPct val="20000"/>
              </a:spcBef>
              <a:spcAft>
                <a:spcPct val="0"/>
              </a:spcAft>
              <a:buClr>
                <a:schemeClr val="accent6"/>
              </a:buClr>
              <a:buChar char="–"/>
              <a:defRPr sz="1800">
                <a:solidFill>
                  <a:schemeClr val="tx1"/>
                </a:solidFill>
                <a:latin typeface="+mn-lt"/>
              </a:defRPr>
            </a:lvl3pPr>
            <a:lvl4pPr marL="1428750" indent="-228600" algn="l" rtl="0" eaLnBrk="0" fontAlgn="base" hangingPunct="0">
              <a:spcBef>
                <a:spcPct val="20000"/>
              </a:spcBef>
              <a:spcAft>
                <a:spcPct val="0"/>
              </a:spcAft>
              <a:buClr>
                <a:schemeClr val="accent6"/>
              </a:buClr>
              <a:buChar char="–"/>
              <a:defRPr sz="1800">
                <a:solidFill>
                  <a:schemeClr val="tx1"/>
                </a:solidFill>
                <a:latin typeface="+mn-lt"/>
              </a:defRPr>
            </a:lvl4pPr>
            <a:lvl5pPr marL="1771650" indent="-228600" algn="l" rtl="0" eaLnBrk="0" fontAlgn="base" hangingPunct="0">
              <a:spcBef>
                <a:spcPct val="20000"/>
              </a:spcBef>
              <a:spcAft>
                <a:spcPct val="0"/>
              </a:spcAft>
              <a:defRPr sz="1800">
                <a:solidFill>
                  <a:schemeClr val="tx1"/>
                </a:solidFill>
                <a:latin typeface="+mn-lt"/>
              </a:defRPr>
            </a:lvl5pPr>
            <a:lvl6pPr marL="2228850" indent="-228600" algn="l" rtl="0" fontAlgn="base">
              <a:spcBef>
                <a:spcPct val="20000"/>
              </a:spcBef>
              <a:spcAft>
                <a:spcPct val="0"/>
              </a:spcAft>
              <a:defRPr sz="2800">
                <a:solidFill>
                  <a:schemeClr val="tx1"/>
                </a:solidFill>
                <a:latin typeface="+mn-lt"/>
              </a:defRPr>
            </a:lvl6pPr>
            <a:lvl7pPr marL="2686050" indent="-228600" algn="l" rtl="0" fontAlgn="base">
              <a:spcBef>
                <a:spcPct val="20000"/>
              </a:spcBef>
              <a:spcAft>
                <a:spcPct val="0"/>
              </a:spcAft>
              <a:defRPr sz="2800">
                <a:solidFill>
                  <a:schemeClr val="tx1"/>
                </a:solidFill>
                <a:latin typeface="+mn-lt"/>
              </a:defRPr>
            </a:lvl7pPr>
            <a:lvl8pPr marL="3143250" indent="-228600" algn="l" rtl="0" fontAlgn="base">
              <a:spcBef>
                <a:spcPct val="20000"/>
              </a:spcBef>
              <a:spcAft>
                <a:spcPct val="0"/>
              </a:spcAft>
              <a:defRPr sz="2800">
                <a:solidFill>
                  <a:schemeClr val="tx1"/>
                </a:solidFill>
                <a:latin typeface="+mn-lt"/>
              </a:defRPr>
            </a:lvl8pPr>
            <a:lvl9pPr marL="3600450" indent="-228600" algn="l" rtl="0" fontAlgn="base">
              <a:spcBef>
                <a:spcPct val="20000"/>
              </a:spcBef>
              <a:spcAft>
                <a:spcPct val="0"/>
              </a:spcAft>
              <a:defRPr sz="2800">
                <a:solidFill>
                  <a:schemeClr val="tx1"/>
                </a:solidFill>
                <a:latin typeface="+mn-lt"/>
              </a:defRPr>
            </a:lvl9pPr>
          </a:lstStyle>
          <a:p>
            <a:pPr>
              <a:buFont typeface="Wingdings" panose="05000000000000000000" pitchFamily="2" charset="2"/>
              <a:buChar char="Ø"/>
            </a:pPr>
            <a:r>
              <a:rPr lang="en-US" sz="1800" b="0" dirty="0">
                <a:solidFill>
                  <a:schemeClr val="tx1"/>
                </a:solidFill>
                <a:latin typeface="Arial" panose="020B0604020202020204" pitchFamily="34" charset="0"/>
                <a:cs typeface="Arial" panose="020B0604020202020204" pitchFamily="34" charset="0"/>
              </a:rPr>
              <a:t>Medicare Deemed Status option available</a:t>
            </a:r>
          </a:p>
          <a:p>
            <a:pPr>
              <a:buFont typeface="Wingdings" panose="05000000000000000000" pitchFamily="2" charset="2"/>
              <a:buChar char="Ø"/>
            </a:pPr>
            <a:r>
              <a:rPr lang="en-US" sz="1800" b="0" dirty="0">
                <a:solidFill>
                  <a:schemeClr val="tx1"/>
                </a:solidFill>
                <a:latin typeface="Arial" panose="020B0604020202020204" pitchFamily="34" charset="0"/>
                <a:cs typeface="Arial" panose="020B0604020202020204" pitchFamily="34" charset="0"/>
              </a:rPr>
              <a:t>Business or Ambulatory Health Care Occupancy</a:t>
            </a:r>
          </a:p>
          <a:p>
            <a:pPr>
              <a:buFont typeface="Wingdings" panose="05000000000000000000" pitchFamily="2" charset="2"/>
              <a:buChar char="Ø"/>
            </a:pPr>
            <a:r>
              <a:rPr lang="en-US" sz="1800" b="0" kern="0" dirty="0">
                <a:solidFill>
                  <a:schemeClr val="tx1"/>
                </a:solidFill>
                <a:latin typeface="Arial" panose="020B0604020202020204" pitchFamily="34" charset="0"/>
                <a:cs typeface="Arial" panose="020B0604020202020204" pitchFamily="34" charset="0"/>
              </a:rPr>
              <a:t>Serve 10 patients with 2 active at the time of survey</a:t>
            </a:r>
          </a:p>
          <a:p>
            <a:pPr>
              <a:buFont typeface="Wingdings" panose="05000000000000000000" pitchFamily="2" charset="2"/>
              <a:buChar char="Ø"/>
            </a:pPr>
            <a:r>
              <a:rPr lang="en-US" sz="1800" b="0" kern="0" dirty="0">
                <a:solidFill>
                  <a:schemeClr val="tx1"/>
                </a:solidFill>
                <a:latin typeface="Arial" panose="020B0604020202020204" pitchFamily="34" charset="0"/>
                <a:cs typeface="Arial" panose="020B0604020202020204" pitchFamily="34" charset="0"/>
              </a:rPr>
              <a:t>Minimum of 2 Survey Days*</a:t>
            </a:r>
          </a:p>
          <a:p>
            <a:pPr>
              <a:buFont typeface="Wingdings" panose="05000000000000000000" pitchFamily="2" charset="2"/>
              <a:buChar char="Ø"/>
            </a:pPr>
            <a:endParaRPr lang="en-US" sz="2000" b="0" dirty="0">
              <a:solidFill>
                <a:schemeClr val="tx1"/>
              </a:solidFill>
              <a:latin typeface="Arial" panose="020B0604020202020204" pitchFamily="34" charset="0"/>
              <a:cs typeface="Arial" panose="020B0604020202020204" pitchFamily="34" charset="0"/>
            </a:endParaRPr>
          </a:p>
          <a:p>
            <a:pPr lvl="1">
              <a:lnSpc>
                <a:spcPct val="80000"/>
              </a:lnSpc>
              <a:spcBef>
                <a:spcPct val="50000"/>
              </a:spcBef>
              <a:spcAft>
                <a:spcPct val="20000"/>
              </a:spcAft>
              <a:buFontTx/>
              <a:buNone/>
            </a:pPr>
            <a:endParaRPr lang="en-US" kern="0" dirty="0">
              <a:latin typeface="Arial" panose="020B0604020202020204" pitchFamily="34" charset="0"/>
              <a:cs typeface="Arial" panose="020B0604020202020204" pitchFamily="34" charset="0"/>
            </a:endParaRPr>
          </a:p>
          <a:p>
            <a:pPr marL="0" lvl="1" indent="0">
              <a:lnSpc>
                <a:spcPct val="90000"/>
              </a:lnSpc>
              <a:spcBef>
                <a:spcPct val="50000"/>
              </a:spcBef>
              <a:spcAft>
                <a:spcPct val="10000"/>
              </a:spcAft>
              <a:buClr>
                <a:schemeClr val="accent2"/>
              </a:buClr>
              <a:buNone/>
            </a:pPr>
            <a:endParaRPr lang="en-US" sz="2000" kern="0" dirty="0">
              <a:latin typeface="Arial" panose="020B0604020202020204" pitchFamily="34" charset="0"/>
              <a:cs typeface="Arial" panose="020B0604020202020204" pitchFamily="34" charset="0"/>
            </a:endParaRPr>
          </a:p>
          <a:p>
            <a:pPr>
              <a:lnSpc>
                <a:spcPct val="90000"/>
              </a:lnSpc>
              <a:spcBef>
                <a:spcPct val="50000"/>
              </a:spcBef>
              <a:spcAft>
                <a:spcPct val="10000"/>
              </a:spcAft>
              <a:buFont typeface="Wingdings 3" pitchFamily="18" charset="2"/>
              <a:buNone/>
            </a:pPr>
            <a:endParaRPr lang="en-US" sz="2000" kern="0" dirty="0">
              <a:latin typeface="Arial" panose="020B0604020202020204" pitchFamily="34" charset="0"/>
              <a:cs typeface="Arial" panose="020B0604020202020204" pitchFamily="34" charset="0"/>
            </a:endParaRPr>
          </a:p>
          <a:p>
            <a:pPr>
              <a:lnSpc>
                <a:spcPct val="90000"/>
              </a:lnSpc>
              <a:spcBef>
                <a:spcPct val="50000"/>
              </a:spcBef>
              <a:spcAft>
                <a:spcPct val="10000"/>
              </a:spcAft>
              <a:buFont typeface="Wingdings 3" pitchFamily="18" charset="2"/>
              <a:buNone/>
            </a:pPr>
            <a:r>
              <a:rPr lang="en-US" sz="2000" kern="0" dirty="0">
                <a:latin typeface="Arial" panose="020B0604020202020204" pitchFamily="34" charset="0"/>
                <a:cs typeface="Arial" panose="020B0604020202020204" pitchFamily="34" charset="0"/>
              </a:rPr>
              <a:t> </a:t>
            </a:r>
          </a:p>
        </p:txBody>
      </p:sp>
      <p:sp>
        <p:nvSpPr>
          <p:cNvPr id="23" name="TextBox 22"/>
          <p:cNvSpPr txBox="1"/>
          <p:nvPr/>
        </p:nvSpPr>
        <p:spPr>
          <a:xfrm>
            <a:off x="1066261" y="1237894"/>
            <a:ext cx="2148115" cy="369332"/>
          </a:xfrm>
          <a:prstGeom prst="rect">
            <a:avLst/>
          </a:prstGeom>
          <a:noFill/>
        </p:spPr>
        <p:txBody>
          <a:bodyPr wrap="square" rtlCol="0">
            <a:spAutoFit/>
          </a:bodyPr>
          <a:lstStyle/>
          <a:p>
            <a:pPr algn="ctr"/>
            <a:r>
              <a:rPr lang="en-US" b="1" u="sng" dirty="0">
                <a:solidFill>
                  <a:srgbClr val="303094"/>
                </a:solidFill>
                <a:latin typeface="Arial" panose="020B0604020202020204" pitchFamily="34" charset="0"/>
                <a:cs typeface="Arial" panose="020B0604020202020204" pitchFamily="34" charset="0"/>
              </a:rPr>
              <a:t>OBS</a:t>
            </a:r>
          </a:p>
        </p:txBody>
      </p:sp>
      <p:sp>
        <p:nvSpPr>
          <p:cNvPr id="24" name="TextBox 23"/>
          <p:cNvSpPr txBox="1"/>
          <p:nvPr/>
        </p:nvSpPr>
        <p:spPr>
          <a:xfrm>
            <a:off x="6142342" y="1130843"/>
            <a:ext cx="2148115" cy="369332"/>
          </a:xfrm>
          <a:prstGeom prst="rect">
            <a:avLst/>
          </a:prstGeom>
          <a:noFill/>
        </p:spPr>
        <p:txBody>
          <a:bodyPr wrap="square" rtlCol="0">
            <a:spAutoFit/>
          </a:bodyPr>
          <a:lstStyle/>
          <a:p>
            <a:pPr algn="ctr"/>
            <a:r>
              <a:rPr lang="en-US" b="1" u="sng" dirty="0">
                <a:solidFill>
                  <a:srgbClr val="303094"/>
                </a:solidFill>
                <a:latin typeface="Arial" panose="020B0604020202020204" pitchFamily="34" charset="0"/>
                <a:cs typeface="Arial" panose="020B0604020202020204" pitchFamily="34" charset="0"/>
              </a:rPr>
              <a:t>ASC</a:t>
            </a:r>
          </a:p>
        </p:txBody>
      </p:sp>
      <p:sp>
        <p:nvSpPr>
          <p:cNvPr id="31" name="TextBox 30"/>
          <p:cNvSpPr txBox="1"/>
          <p:nvPr/>
        </p:nvSpPr>
        <p:spPr>
          <a:xfrm>
            <a:off x="7035342" y="5662033"/>
            <a:ext cx="1832222" cy="338554"/>
          </a:xfrm>
          <a:prstGeom prst="rect">
            <a:avLst/>
          </a:prstGeom>
          <a:noFill/>
        </p:spPr>
        <p:txBody>
          <a:bodyPr wrap="square" rtlCol="0">
            <a:spAutoFit/>
          </a:bodyPr>
          <a:lstStyle/>
          <a:p>
            <a:r>
              <a:rPr lang="en-US" sz="800" i="1" dirty="0">
                <a:latin typeface="Arial" panose="020B0604020202020204" pitchFamily="34" charset="0"/>
                <a:cs typeface="Arial" panose="020B0604020202020204" pitchFamily="34" charset="0"/>
              </a:rPr>
              <a:t>*Note: LSC added for ASCs with Ambulatory Health Care Occupancy</a:t>
            </a:r>
          </a:p>
        </p:txBody>
      </p:sp>
      <p:sp>
        <p:nvSpPr>
          <p:cNvPr id="3" name="TextBox 2">
            <a:extLst>
              <a:ext uri="{FF2B5EF4-FFF2-40B4-BE49-F238E27FC236}">
                <a16:creationId xmlns:a16="http://schemas.microsoft.com/office/drawing/2014/main" id="{DE25BC38-775A-4A2C-AD5A-697D048CB4DB}"/>
              </a:ext>
            </a:extLst>
          </p:cNvPr>
          <p:cNvSpPr txBox="1"/>
          <p:nvPr/>
        </p:nvSpPr>
        <p:spPr>
          <a:xfrm>
            <a:off x="3031043" y="6012150"/>
            <a:ext cx="3370512" cy="461665"/>
          </a:xfrm>
          <a:prstGeom prst="rect">
            <a:avLst/>
          </a:prstGeom>
          <a:noFill/>
        </p:spPr>
        <p:txBody>
          <a:bodyPr wrap="square" rtlCol="0">
            <a:spAutoFit/>
          </a:bodyPr>
          <a:lstStyle/>
          <a:p>
            <a:pPr algn="ctr"/>
            <a:r>
              <a:rPr lang="en-US" sz="1200" i="1" dirty="0">
                <a:latin typeface="Arial" panose="020B0604020202020204" pitchFamily="34" charset="0"/>
                <a:cs typeface="Arial" panose="020B0604020202020204" pitchFamily="34" charset="0"/>
              </a:rPr>
              <a:t>*based on annual case volume, in many cases, this may include an additional clinician day</a:t>
            </a:r>
          </a:p>
        </p:txBody>
      </p:sp>
      <p:cxnSp>
        <p:nvCxnSpPr>
          <p:cNvPr id="20" name="Straight Connector 19">
            <a:extLst>
              <a:ext uri="{FF2B5EF4-FFF2-40B4-BE49-F238E27FC236}">
                <a16:creationId xmlns:a16="http://schemas.microsoft.com/office/drawing/2014/main" id="{EE381BA7-7925-403A-B08D-A55199CACEA1}"/>
              </a:ext>
            </a:extLst>
          </p:cNvPr>
          <p:cNvCxnSpPr>
            <a:cxnSpLocks/>
          </p:cNvCxnSpPr>
          <p:nvPr/>
        </p:nvCxnSpPr>
        <p:spPr>
          <a:xfrm>
            <a:off x="4772025" y="1615386"/>
            <a:ext cx="0" cy="429768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805234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618AD2D-3F8A-4473-AB59-21FECD2D1FF5}"/>
              </a:ext>
            </a:extLst>
          </p:cNvPr>
          <p:cNvSpPr>
            <a:spLocks noGrp="1"/>
          </p:cNvSpPr>
          <p:nvPr>
            <p:ph type="body" sz="quarter" idx="11"/>
          </p:nvPr>
        </p:nvSpPr>
        <p:spPr/>
        <p:txBody>
          <a:bodyPr/>
          <a:lstStyle/>
          <a:p>
            <a:r>
              <a:rPr lang="en-US" dirty="0"/>
              <a:t>Pre-Application Process</a:t>
            </a:r>
          </a:p>
        </p:txBody>
      </p:sp>
    </p:spTree>
    <p:extLst>
      <p:ext uri="{BB962C8B-B14F-4D97-AF65-F5344CB8AC3E}">
        <p14:creationId xmlns:p14="http://schemas.microsoft.com/office/powerpoint/2010/main" val="3491370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A856AF-D44B-4172-A179-EA15C8FDC2E4}"/>
              </a:ext>
            </a:extLst>
          </p:cNvPr>
          <p:cNvSpPr>
            <a:spLocks noGrp="1"/>
          </p:cNvSpPr>
          <p:nvPr>
            <p:ph type="body" sz="quarter" idx="10"/>
          </p:nvPr>
        </p:nvSpPr>
        <p:spPr>
          <a:xfrm>
            <a:off x="335584" y="140687"/>
            <a:ext cx="8005572" cy="652639"/>
          </a:xfrm>
        </p:spPr>
        <p:txBody>
          <a:bodyPr/>
          <a:lstStyle/>
          <a:p>
            <a:r>
              <a:rPr lang="en-US" dirty="0"/>
              <a:t>Pre-Application Process </a:t>
            </a:r>
          </a:p>
        </p:txBody>
      </p:sp>
      <p:pic>
        <p:nvPicPr>
          <p:cNvPr id="12" name="Graphic 11" descr="Books">
            <a:extLst>
              <a:ext uri="{FF2B5EF4-FFF2-40B4-BE49-F238E27FC236}">
                <a16:creationId xmlns:a16="http://schemas.microsoft.com/office/drawing/2014/main" id="{02167B80-9B2B-4023-967C-7708366D00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9322" y="2750799"/>
            <a:ext cx="914400" cy="914400"/>
          </a:xfrm>
          <a:prstGeom prst="rect">
            <a:avLst/>
          </a:prstGeom>
        </p:spPr>
      </p:pic>
      <p:sp>
        <p:nvSpPr>
          <p:cNvPr id="17" name="Rectangle: Rounded Corners 16">
            <a:extLst>
              <a:ext uri="{FF2B5EF4-FFF2-40B4-BE49-F238E27FC236}">
                <a16:creationId xmlns:a16="http://schemas.microsoft.com/office/drawing/2014/main" id="{AC59B4B8-CC7F-482C-8B79-6576A18752A4}"/>
              </a:ext>
            </a:extLst>
          </p:cNvPr>
          <p:cNvSpPr/>
          <p:nvPr/>
        </p:nvSpPr>
        <p:spPr>
          <a:xfrm>
            <a:off x="2690854" y="1193662"/>
            <a:ext cx="5650302" cy="1130437"/>
          </a:xfrm>
          <a:prstGeom prst="roundRect">
            <a:avLst>
              <a:gd name="adj" fmla="val 5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Reach out to Joint Commission’s Ambulatory Care Business Development Manager – Alisha Morrison</a:t>
            </a:r>
          </a:p>
          <a:p>
            <a:pPr algn="ctr"/>
            <a:r>
              <a:rPr lang="en-US" dirty="0">
                <a:latin typeface="Arial" panose="020B0604020202020204" pitchFamily="34" charset="0"/>
                <a:cs typeface="Arial" panose="020B0604020202020204" pitchFamily="34" charset="0"/>
                <a:hlinkClick r:id="rId5"/>
              </a:rPr>
              <a:t>amorrison@jointcommission.org</a:t>
            </a: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630-792-5234</a:t>
            </a:r>
          </a:p>
        </p:txBody>
      </p:sp>
      <p:sp>
        <p:nvSpPr>
          <p:cNvPr id="18" name="Rectangle: Rounded Corners 17">
            <a:extLst>
              <a:ext uri="{FF2B5EF4-FFF2-40B4-BE49-F238E27FC236}">
                <a16:creationId xmlns:a16="http://schemas.microsoft.com/office/drawing/2014/main" id="{A2FFA48A-DEA8-4DAA-AA7D-F835D25C99F8}"/>
              </a:ext>
            </a:extLst>
          </p:cNvPr>
          <p:cNvSpPr/>
          <p:nvPr/>
        </p:nvSpPr>
        <p:spPr>
          <a:xfrm>
            <a:off x="2690854" y="2641071"/>
            <a:ext cx="5650302" cy="1133856"/>
          </a:xfrm>
          <a:prstGeom prst="roundRect">
            <a:avLst>
              <a:gd name="adj" fmla="val 5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Receive your complementary online access to online standards manual (e-dition)</a:t>
            </a:r>
          </a:p>
        </p:txBody>
      </p:sp>
      <p:sp>
        <p:nvSpPr>
          <p:cNvPr id="13" name="Rectangle: Rounded Corners 12">
            <a:extLst>
              <a:ext uri="{FF2B5EF4-FFF2-40B4-BE49-F238E27FC236}">
                <a16:creationId xmlns:a16="http://schemas.microsoft.com/office/drawing/2014/main" id="{B84D8EB7-EA6A-44F7-93E6-7F852BDA88BD}"/>
              </a:ext>
            </a:extLst>
          </p:cNvPr>
          <p:cNvSpPr/>
          <p:nvPr/>
        </p:nvSpPr>
        <p:spPr>
          <a:xfrm>
            <a:off x="2690854" y="4088481"/>
            <a:ext cx="5650302" cy="1133856"/>
          </a:xfrm>
          <a:prstGeom prst="roundRect">
            <a:avLst>
              <a:gd name="adj" fmla="val 5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Determine survey timeline with Business Development Manager</a:t>
            </a:r>
          </a:p>
        </p:txBody>
      </p:sp>
      <p:sp>
        <p:nvSpPr>
          <p:cNvPr id="9" name="Rectangle: Rounded Corners 8">
            <a:extLst>
              <a:ext uri="{FF2B5EF4-FFF2-40B4-BE49-F238E27FC236}">
                <a16:creationId xmlns:a16="http://schemas.microsoft.com/office/drawing/2014/main" id="{0ED0CFA6-C3CF-4E3E-9516-8B7013E92443}"/>
              </a:ext>
            </a:extLst>
          </p:cNvPr>
          <p:cNvSpPr/>
          <p:nvPr/>
        </p:nvSpPr>
        <p:spPr>
          <a:xfrm>
            <a:off x="2776579" y="5403218"/>
            <a:ext cx="5650302" cy="1133856"/>
          </a:xfrm>
          <a:prstGeom prst="roundRect">
            <a:avLst>
              <a:gd name="adj" fmla="val 5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Complete application for accreditation with Business Development manager</a:t>
            </a:r>
          </a:p>
        </p:txBody>
      </p:sp>
      <p:pic>
        <p:nvPicPr>
          <p:cNvPr id="7" name="Graphic 6" descr="Telephone">
            <a:extLst>
              <a:ext uri="{FF2B5EF4-FFF2-40B4-BE49-F238E27FC236}">
                <a16:creationId xmlns:a16="http://schemas.microsoft.com/office/drawing/2014/main" id="{E61C475D-EBA8-4B4B-85F2-AFFACA7161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9322" y="1301680"/>
            <a:ext cx="914400" cy="914400"/>
          </a:xfrm>
          <a:prstGeom prst="rect">
            <a:avLst/>
          </a:prstGeom>
        </p:spPr>
      </p:pic>
      <p:pic>
        <p:nvPicPr>
          <p:cNvPr id="10" name="Graphic 9" descr="Bullseye">
            <a:extLst>
              <a:ext uri="{FF2B5EF4-FFF2-40B4-BE49-F238E27FC236}">
                <a16:creationId xmlns:a16="http://schemas.microsoft.com/office/drawing/2014/main" id="{7108952E-572A-4B13-9941-8D5966434D0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9322" y="4199918"/>
            <a:ext cx="914400" cy="914400"/>
          </a:xfrm>
          <a:prstGeom prst="rect">
            <a:avLst/>
          </a:prstGeom>
        </p:spPr>
      </p:pic>
      <p:pic>
        <p:nvPicPr>
          <p:cNvPr id="19" name="Graphic 18" descr="Boardroom">
            <a:extLst>
              <a:ext uri="{FF2B5EF4-FFF2-40B4-BE49-F238E27FC236}">
                <a16:creationId xmlns:a16="http://schemas.microsoft.com/office/drawing/2014/main" id="{BDDAC394-6743-404C-947F-DB4CC8960DD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19322" y="5563724"/>
            <a:ext cx="914400" cy="914400"/>
          </a:xfrm>
          <a:prstGeom prst="rect">
            <a:avLst/>
          </a:prstGeom>
        </p:spPr>
      </p:pic>
    </p:spTree>
    <p:extLst>
      <p:ext uri="{BB962C8B-B14F-4D97-AF65-F5344CB8AC3E}">
        <p14:creationId xmlns:p14="http://schemas.microsoft.com/office/powerpoint/2010/main" val="1701078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A57CCD-8E11-426A-B7CF-1F9774514D54}"/>
              </a:ext>
            </a:extLst>
          </p:cNvPr>
          <p:cNvSpPr>
            <a:spLocks noGrp="1"/>
          </p:cNvSpPr>
          <p:nvPr>
            <p:ph type="title"/>
          </p:nvPr>
        </p:nvSpPr>
        <p:spPr>
          <a:xfrm>
            <a:off x="225091" y="189385"/>
            <a:ext cx="4318334" cy="914400"/>
          </a:xfrm>
        </p:spPr>
        <p:txBody>
          <a:bodyPr/>
          <a:lstStyle/>
          <a:p>
            <a:r>
              <a:rPr lang="en-US" dirty="0">
                <a:solidFill>
                  <a:schemeClr val="tx2"/>
                </a:solidFill>
              </a:rPr>
              <a:t>Months leading up to survey</a:t>
            </a:r>
          </a:p>
        </p:txBody>
      </p:sp>
      <p:graphicFrame>
        <p:nvGraphicFramePr>
          <p:cNvPr id="6" name="Diagram 5">
            <a:extLst>
              <a:ext uri="{FF2B5EF4-FFF2-40B4-BE49-F238E27FC236}">
                <a16:creationId xmlns:a16="http://schemas.microsoft.com/office/drawing/2014/main" id="{614E9B9A-B8C9-472F-B767-CBE0C947A60B}"/>
              </a:ext>
            </a:extLst>
          </p:cNvPr>
          <p:cNvGraphicFramePr/>
          <p:nvPr>
            <p:extLst>
              <p:ext uri="{D42A27DB-BD31-4B8C-83A1-F6EECF244321}">
                <p14:modId xmlns:p14="http://schemas.microsoft.com/office/powerpoint/2010/main" val="4083468851"/>
              </p:ext>
            </p:extLst>
          </p:nvPr>
        </p:nvGraphicFramePr>
        <p:xfrm>
          <a:off x="33556" y="1252593"/>
          <a:ext cx="9076887" cy="4352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3">
            <a:extLst>
              <a:ext uri="{FF2B5EF4-FFF2-40B4-BE49-F238E27FC236}">
                <a16:creationId xmlns:a16="http://schemas.microsoft.com/office/drawing/2014/main" id="{0C989971-4751-46CC-A130-D91855BEF03F}"/>
              </a:ext>
            </a:extLst>
          </p:cNvPr>
          <p:cNvSpPr txBox="1">
            <a:spLocks/>
          </p:cNvSpPr>
          <p:nvPr/>
        </p:nvSpPr>
        <p:spPr>
          <a:xfrm>
            <a:off x="225091" y="251233"/>
            <a:ext cx="6390132" cy="33447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Clr>
                <a:schemeClr val="accent3"/>
              </a:buClr>
              <a:buFont typeface="AppleSymbols"/>
              <a:buNone/>
              <a:tabLst/>
              <a:defRPr lang="en-US" sz="2000" kern="1200" dirty="0" smtClean="0">
                <a:solidFill>
                  <a:schemeClr val="tx2"/>
                </a:solidFill>
                <a:latin typeface="Georgia" panose="02040502050405020303" pitchFamily="18" charset="0"/>
                <a:ea typeface="+mj-ea"/>
                <a:cs typeface="+mj-cs"/>
              </a:defRPr>
            </a:lvl1pPr>
            <a:lvl2pPr marL="0" indent="0" algn="l" defTabSz="914400" rtl="0" eaLnBrk="1" latinLnBrk="0" hangingPunct="1">
              <a:lnSpc>
                <a:spcPct val="100000"/>
              </a:lnSpc>
              <a:spcBef>
                <a:spcPts val="100"/>
              </a:spcBef>
              <a:spcAft>
                <a:spcPts val="500"/>
              </a:spcAft>
              <a:buClr>
                <a:schemeClr val="accent3"/>
              </a:buClr>
              <a:buFont typeface="ITC Franklin Gothic Std Book" panose="020B0504030503020204"/>
              <a:buNone/>
              <a:tabLst/>
              <a:defRPr lang="en-US" sz="1300" kern="1200" dirty="0" smtClean="0">
                <a:solidFill>
                  <a:schemeClr val="accent3"/>
                </a:solidFill>
                <a:latin typeface="ITC Franklin Gothic Std Book" panose="020B0504030503020204" pitchFamily="34" charset="0"/>
                <a:ea typeface="+mj-ea"/>
                <a:cs typeface="+mj-cs"/>
              </a:defRPr>
            </a:lvl2pPr>
            <a:lvl3pPr marL="458788" indent="-176213" algn="l" defTabSz="914400" rtl="0" eaLnBrk="1" latinLnBrk="0" hangingPunct="1">
              <a:lnSpc>
                <a:spcPct val="100000"/>
              </a:lnSpc>
              <a:spcBef>
                <a:spcPts val="0"/>
              </a:spcBef>
              <a:spcAft>
                <a:spcPts val="500"/>
              </a:spcAft>
              <a:buClr>
                <a:schemeClr val="accent3"/>
              </a:buClr>
              <a:buSzPct val="90000"/>
              <a:buFont typeface="Arial"/>
              <a:buChar char="•"/>
              <a:tabLst/>
              <a:defRPr lang="en-US" sz="2500" kern="1200" dirty="0" smtClean="0">
                <a:solidFill>
                  <a:schemeClr val="tx2"/>
                </a:solidFill>
                <a:latin typeface="Georgia" panose="02040502050405020303" pitchFamily="18" charset="0"/>
                <a:ea typeface="+mj-ea"/>
                <a:cs typeface="+mj-cs"/>
              </a:defRPr>
            </a:lvl3pPr>
            <a:lvl4pPr marL="801688" indent="-225425" algn="l" defTabSz="914400" rtl="0" eaLnBrk="1" latinLnBrk="0" hangingPunct="1">
              <a:lnSpc>
                <a:spcPct val="100000"/>
              </a:lnSpc>
              <a:spcBef>
                <a:spcPts val="0"/>
              </a:spcBef>
              <a:spcAft>
                <a:spcPts val="500"/>
              </a:spcAft>
              <a:buClr>
                <a:schemeClr val="accent3"/>
              </a:buClr>
              <a:buFont typeface="ITC Franklin Gothic Std Book" panose="020B0504030503020204" pitchFamily="34" charset="0"/>
              <a:buChar char="−"/>
              <a:tabLst/>
              <a:defRPr lang="en-US" sz="2500" kern="1200" dirty="0" smtClean="0">
                <a:solidFill>
                  <a:schemeClr val="tx2"/>
                </a:solidFill>
                <a:latin typeface="Georgia" panose="02040502050405020303" pitchFamily="18" charset="0"/>
                <a:ea typeface="+mj-ea"/>
                <a:cs typeface="+mj-cs"/>
              </a:defRPr>
            </a:lvl4pPr>
            <a:lvl5pPr marL="1028700" indent="-169863" algn="l" defTabSz="914400" rtl="0" eaLnBrk="1" latinLnBrk="0" hangingPunct="1">
              <a:lnSpc>
                <a:spcPct val="100000"/>
              </a:lnSpc>
              <a:spcBef>
                <a:spcPts val="0"/>
              </a:spcBef>
              <a:spcAft>
                <a:spcPts val="500"/>
              </a:spcAft>
              <a:buClr>
                <a:schemeClr val="accent3"/>
              </a:buClr>
              <a:buSzPct val="90000"/>
              <a:buFont typeface="Arial"/>
              <a:buChar char="•"/>
              <a:tabLst/>
              <a:defRPr lang="en-US" sz="2500" kern="1200" dirty="0">
                <a:solidFill>
                  <a:schemeClr val="tx2"/>
                </a:solidFill>
                <a:latin typeface="Georgia" panose="02040502050405020303" pitchFamily="18" charset="0"/>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Preparing for Survey</a:t>
            </a:r>
          </a:p>
          <a:p>
            <a:endParaRPr lang="en-US" sz="3200" dirty="0"/>
          </a:p>
        </p:txBody>
      </p:sp>
    </p:spTree>
    <p:extLst>
      <p:ext uri="{BB962C8B-B14F-4D97-AF65-F5344CB8AC3E}">
        <p14:creationId xmlns:p14="http://schemas.microsoft.com/office/powerpoint/2010/main" val="4184352229"/>
      </p:ext>
    </p:extLst>
  </p:cSld>
  <p:clrMapOvr>
    <a:masterClrMapping/>
  </p:clrMapOvr>
  <mc:AlternateContent xmlns:mc="http://schemas.openxmlformats.org/markup-compatibility/2006" xmlns:p14="http://schemas.microsoft.com/office/powerpoint/2010/main">
    <mc:Choice Requires="p14">
      <p:transition spd="slow" p14:dur="2000" advTm="88114"/>
    </mc:Choice>
    <mc:Fallback xmlns="">
      <p:transition spd="slow" advTm="8811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A1722D-DF18-4316-ADE1-DDB5693BA506}"/>
              </a:ext>
            </a:extLst>
          </p:cNvPr>
          <p:cNvSpPr>
            <a:spLocks noGrp="1"/>
          </p:cNvSpPr>
          <p:nvPr>
            <p:ph type="title"/>
          </p:nvPr>
        </p:nvSpPr>
        <p:spPr>
          <a:xfrm>
            <a:off x="209551" y="960588"/>
            <a:ext cx="8001000" cy="421636"/>
          </a:xfrm>
        </p:spPr>
        <p:txBody>
          <a:bodyPr/>
          <a:lstStyle/>
          <a:p>
            <a:r>
              <a:rPr lang="en-US" dirty="0">
                <a:solidFill>
                  <a:schemeClr val="tx2"/>
                </a:solidFill>
              </a:rPr>
              <a:t>Required Written Documentation</a:t>
            </a:r>
          </a:p>
        </p:txBody>
      </p:sp>
      <p:sp>
        <p:nvSpPr>
          <p:cNvPr id="4" name="Text Placeholder 3">
            <a:extLst>
              <a:ext uri="{FF2B5EF4-FFF2-40B4-BE49-F238E27FC236}">
                <a16:creationId xmlns:a16="http://schemas.microsoft.com/office/drawing/2014/main" id="{0F0A0F7D-4AD3-4B4B-BBC4-3D8A8C230F92}"/>
              </a:ext>
            </a:extLst>
          </p:cNvPr>
          <p:cNvSpPr>
            <a:spLocks noGrp="1"/>
          </p:cNvSpPr>
          <p:nvPr>
            <p:ph type="body" sz="quarter" idx="10"/>
          </p:nvPr>
        </p:nvSpPr>
        <p:spPr>
          <a:xfrm>
            <a:off x="209551" y="274788"/>
            <a:ext cx="6172200" cy="334474"/>
          </a:xfrm>
        </p:spPr>
        <p:txBody>
          <a:bodyPr/>
          <a:lstStyle/>
          <a:p>
            <a:r>
              <a:rPr lang="en-US" sz="3200" dirty="0"/>
              <a:t>Preparing for Survey</a:t>
            </a:r>
          </a:p>
        </p:txBody>
      </p:sp>
      <p:pic>
        <p:nvPicPr>
          <p:cNvPr id="9" name="Picture 8" descr="A screenshot of a cell phone&#10;&#10;Description generated with very high confidence">
            <a:extLst>
              <a:ext uri="{FF2B5EF4-FFF2-40B4-BE49-F238E27FC236}">
                <a16:creationId xmlns:a16="http://schemas.microsoft.com/office/drawing/2014/main" id="{84D33922-3150-41FF-90BB-4CD1E666D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1733550"/>
            <a:ext cx="8961120" cy="3674114"/>
          </a:xfrm>
          <a:prstGeom prst="rect">
            <a:avLst/>
          </a:prstGeom>
        </p:spPr>
      </p:pic>
      <p:sp>
        <p:nvSpPr>
          <p:cNvPr id="10" name="Flowchart: Terminator 9">
            <a:extLst>
              <a:ext uri="{FF2B5EF4-FFF2-40B4-BE49-F238E27FC236}">
                <a16:creationId xmlns:a16="http://schemas.microsoft.com/office/drawing/2014/main" id="{75D2CDC0-1290-4477-9B32-1F7F95B4381F}"/>
              </a:ext>
            </a:extLst>
          </p:cNvPr>
          <p:cNvSpPr/>
          <p:nvPr/>
        </p:nvSpPr>
        <p:spPr>
          <a:xfrm>
            <a:off x="209551" y="4972050"/>
            <a:ext cx="1343025" cy="171450"/>
          </a:xfrm>
          <a:prstGeom prst="flowChartTerminator">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961A8B85-B4BB-4662-90B6-8A2CDD48FFA7}"/>
              </a:ext>
            </a:extLst>
          </p:cNvPr>
          <p:cNvSpPr/>
          <p:nvPr/>
        </p:nvSpPr>
        <p:spPr>
          <a:xfrm rot="16200000">
            <a:off x="127635" y="5549265"/>
            <a:ext cx="1280160" cy="64008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Tree>
    <p:extLst>
      <p:ext uri="{BB962C8B-B14F-4D97-AF65-F5344CB8AC3E}">
        <p14:creationId xmlns:p14="http://schemas.microsoft.com/office/powerpoint/2010/main" val="162736475"/>
      </p:ext>
    </p:extLst>
  </p:cSld>
  <p:clrMapOvr>
    <a:masterClrMapping/>
  </p:clrMapOvr>
  <mc:AlternateContent xmlns:mc="http://schemas.openxmlformats.org/markup-compatibility/2006" xmlns:p14="http://schemas.microsoft.com/office/powerpoint/2010/main">
    <mc:Choice Requires="p14">
      <p:transition spd="slow" p14:dur="2000" advTm="64599"/>
    </mc:Choice>
    <mc:Fallback xmlns="">
      <p:transition spd="slow" advTm="6459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A1722D-DF18-4316-ADE1-DDB5693BA506}"/>
              </a:ext>
            </a:extLst>
          </p:cNvPr>
          <p:cNvSpPr>
            <a:spLocks noGrp="1"/>
          </p:cNvSpPr>
          <p:nvPr>
            <p:ph type="title"/>
          </p:nvPr>
        </p:nvSpPr>
        <p:spPr>
          <a:xfrm>
            <a:off x="571500" y="548640"/>
            <a:ext cx="8001000" cy="914400"/>
          </a:xfrm>
        </p:spPr>
        <p:txBody>
          <a:bodyPr/>
          <a:lstStyle/>
          <a:p>
            <a:r>
              <a:rPr lang="en-US" dirty="0">
                <a:solidFill>
                  <a:schemeClr val="tx2"/>
                </a:solidFill>
              </a:rPr>
              <a:t>Ready to Go Binder</a:t>
            </a:r>
          </a:p>
        </p:txBody>
      </p:sp>
      <p:graphicFrame>
        <p:nvGraphicFramePr>
          <p:cNvPr id="2" name="Diagram 1">
            <a:extLst>
              <a:ext uri="{FF2B5EF4-FFF2-40B4-BE49-F238E27FC236}">
                <a16:creationId xmlns:a16="http://schemas.microsoft.com/office/drawing/2014/main" id="{149A2950-A349-4D21-BA82-F0F8EDCA8EA2}"/>
              </a:ext>
            </a:extLst>
          </p:cNvPr>
          <p:cNvGraphicFramePr/>
          <p:nvPr>
            <p:extLst>
              <p:ext uri="{D42A27DB-BD31-4B8C-83A1-F6EECF244321}">
                <p14:modId xmlns:p14="http://schemas.microsoft.com/office/powerpoint/2010/main" val="3592206185"/>
              </p:ext>
            </p:extLst>
          </p:nvPr>
        </p:nvGraphicFramePr>
        <p:xfrm>
          <a:off x="40341" y="1801906"/>
          <a:ext cx="9063318" cy="4347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0F0A0F7D-4AD3-4B4B-BBC4-3D8A8C230F92}"/>
              </a:ext>
            </a:extLst>
          </p:cNvPr>
          <p:cNvSpPr>
            <a:spLocks noGrp="1"/>
          </p:cNvSpPr>
          <p:nvPr>
            <p:ph type="body" sz="quarter" idx="10"/>
          </p:nvPr>
        </p:nvSpPr>
        <p:spPr>
          <a:xfrm>
            <a:off x="219075" y="373738"/>
            <a:ext cx="6172200" cy="334474"/>
          </a:xfrm>
        </p:spPr>
        <p:txBody>
          <a:bodyPr/>
          <a:lstStyle/>
          <a:p>
            <a:r>
              <a:rPr lang="en-US" sz="3200" dirty="0"/>
              <a:t>Preparing for Survey</a:t>
            </a:r>
          </a:p>
        </p:txBody>
      </p:sp>
    </p:spTree>
    <p:extLst>
      <p:ext uri="{BB962C8B-B14F-4D97-AF65-F5344CB8AC3E}">
        <p14:creationId xmlns:p14="http://schemas.microsoft.com/office/powerpoint/2010/main" val="3252028926"/>
      </p:ext>
    </p:extLst>
  </p:cSld>
  <p:clrMapOvr>
    <a:masterClrMapping/>
  </p:clrMapOvr>
  <mc:AlternateContent xmlns:mc="http://schemas.openxmlformats.org/markup-compatibility/2006" xmlns:p14="http://schemas.microsoft.com/office/powerpoint/2010/main">
    <mc:Choice Requires="p14">
      <p:transition spd="slow" p14:dur="2000" advTm="34812"/>
    </mc:Choice>
    <mc:Fallback xmlns="">
      <p:transition spd="slow" advTm="3481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4207200-FD67-4C4D-AB77-800517F2BFCE}"/>
              </a:ext>
            </a:extLst>
          </p:cNvPr>
          <p:cNvSpPr>
            <a:spLocks noGrp="1"/>
          </p:cNvSpPr>
          <p:nvPr>
            <p:ph type="body" sz="quarter" idx="11"/>
          </p:nvPr>
        </p:nvSpPr>
        <p:spPr/>
        <p:txBody>
          <a:bodyPr/>
          <a:lstStyle/>
          <a:p>
            <a:r>
              <a:rPr lang="en-US" dirty="0"/>
              <a:t>Welcome to The Joint Commission!</a:t>
            </a:r>
          </a:p>
        </p:txBody>
      </p:sp>
    </p:spTree>
    <p:extLst>
      <p:ext uri="{BB962C8B-B14F-4D97-AF65-F5344CB8AC3E}">
        <p14:creationId xmlns:p14="http://schemas.microsoft.com/office/powerpoint/2010/main" val="904161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387" y="708190"/>
            <a:ext cx="8001000" cy="334474"/>
          </a:xfrm>
        </p:spPr>
        <p:txBody>
          <a:bodyPr/>
          <a:lstStyle/>
          <a:p>
            <a:r>
              <a:rPr lang="en-US" dirty="0">
                <a:solidFill>
                  <a:schemeClr val="tx2"/>
                </a:solidFill>
              </a:rPr>
              <a:t>Most Common Findings</a:t>
            </a:r>
          </a:p>
        </p:txBody>
      </p:sp>
      <p:sp>
        <p:nvSpPr>
          <p:cNvPr id="4" name="Text Placeholder 3"/>
          <p:cNvSpPr>
            <a:spLocks noGrp="1"/>
          </p:cNvSpPr>
          <p:nvPr>
            <p:ph type="body" sz="quarter" idx="10"/>
          </p:nvPr>
        </p:nvSpPr>
        <p:spPr>
          <a:xfrm>
            <a:off x="110105" y="74582"/>
            <a:ext cx="6172200" cy="334474"/>
          </a:xfrm>
        </p:spPr>
        <p:txBody>
          <a:bodyPr/>
          <a:lstStyle/>
          <a:p>
            <a:r>
              <a:rPr lang="en-US" sz="3200" dirty="0"/>
              <a:t>Preparing for Survey</a:t>
            </a:r>
          </a:p>
        </p:txBody>
      </p:sp>
      <p:pic>
        <p:nvPicPr>
          <p:cNvPr id="5" name="Picture 4">
            <a:extLst>
              <a:ext uri="{FF2B5EF4-FFF2-40B4-BE49-F238E27FC236}">
                <a16:creationId xmlns:a16="http://schemas.microsoft.com/office/drawing/2014/main" id="{05415E9B-38B6-41A2-B0E5-5C0402650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162050"/>
            <a:ext cx="7620000" cy="4533900"/>
          </a:xfrm>
          <a:prstGeom prst="rect">
            <a:avLst/>
          </a:prstGeom>
        </p:spPr>
      </p:pic>
      <p:sp>
        <p:nvSpPr>
          <p:cNvPr id="6" name="TextBox 5">
            <a:extLst>
              <a:ext uri="{FF2B5EF4-FFF2-40B4-BE49-F238E27FC236}">
                <a16:creationId xmlns:a16="http://schemas.microsoft.com/office/drawing/2014/main" id="{AB878D40-F32F-4C73-B240-39F2175AE382}"/>
              </a:ext>
            </a:extLst>
          </p:cNvPr>
          <p:cNvSpPr txBox="1"/>
          <p:nvPr/>
        </p:nvSpPr>
        <p:spPr>
          <a:xfrm>
            <a:off x="833437" y="5778512"/>
            <a:ext cx="7477125"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AmBuzz – Top 10 Cited Standards with Compliance Tips:</a:t>
            </a:r>
          </a:p>
          <a:p>
            <a:pPr algn="ctr"/>
            <a:r>
              <a:rPr lang="en-US" dirty="0">
                <a:latin typeface="Arial" panose="020B0604020202020204" pitchFamily="34" charset="0"/>
                <a:cs typeface="Arial" panose="020B0604020202020204" pitchFamily="34" charset="0"/>
                <a:hlinkClick r:id="rId4"/>
              </a:rPr>
              <a:t>http://bit.ly/2jX0LxM</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10190067"/>
      </p:ext>
    </p:extLst>
  </p:cSld>
  <p:clrMapOvr>
    <a:masterClrMapping/>
  </p:clrMapOvr>
  <mc:AlternateContent xmlns:mc="http://schemas.openxmlformats.org/markup-compatibility/2006" xmlns:p14="http://schemas.microsoft.com/office/powerpoint/2010/main">
    <mc:Choice Requires="p14">
      <p:transition spd="slow" p14:dur="2000" advTm="115354"/>
    </mc:Choice>
    <mc:Fallback xmlns="">
      <p:transition spd="slow" advTm="11535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61F7F-04DD-42D9-A20C-7B3C73E67B86}"/>
              </a:ext>
            </a:extLst>
          </p:cNvPr>
          <p:cNvSpPr>
            <a:spLocks noGrp="1"/>
          </p:cNvSpPr>
          <p:nvPr>
            <p:ph type="title"/>
          </p:nvPr>
        </p:nvSpPr>
        <p:spPr>
          <a:xfrm>
            <a:off x="427121" y="611088"/>
            <a:ext cx="8001000" cy="436580"/>
          </a:xfrm>
        </p:spPr>
        <p:txBody>
          <a:bodyPr/>
          <a:lstStyle/>
          <a:p>
            <a:r>
              <a:rPr lang="en-US" dirty="0">
                <a:solidFill>
                  <a:schemeClr val="tx2"/>
                </a:solidFill>
              </a:rPr>
              <a:t>Survey Activity Guide </a:t>
            </a:r>
          </a:p>
        </p:txBody>
      </p:sp>
      <p:sp>
        <p:nvSpPr>
          <p:cNvPr id="3" name="Text Placeholder 2">
            <a:extLst>
              <a:ext uri="{FF2B5EF4-FFF2-40B4-BE49-F238E27FC236}">
                <a16:creationId xmlns:a16="http://schemas.microsoft.com/office/drawing/2014/main" id="{6E290191-E49C-4CE3-91F0-608F758D920A}"/>
              </a:ext>
            </a:extLst>
          </p:cNvPr>
          <p:cNvSpPr>
            <a:spLocks noGrp="1"/>
          </p:cNvSpPr>
          <p:nvPr>
            <p:ph type="body" sz="quarter" idx="12"/>
          </p:nvPr>
        </p:nvSpPr>
        <p:spPr>
          <a:xfrm>
            <a:off x="571500" y="1684400"/>
            <a:ext cx="8001000" cy="3657600"/>
          </a:xfrm>
        </p:spPr>
        <p:txBody>
          <a:bodyPr/>
          <a:lstStyle/>
          <a:p>
            <a:r>
              <a:rPr lang="en-US" sz="2400" dirty="0"/>
              <a:t>Blueprint for the survey </a:t>
            </a:r>
          </a:p>
          <a:p>
            <a:r>
              <a:rPr lang="en-US" sz="2400" dirty="0"/>
              <a:t>Contains:</a:t>
            </a:r>
          </a:p>
          <a:p>
            <a:pPr lvl="2"/>
            <a:r>
              <a:rPr lang="en-US" sz="2400" dirty="0"/>
              <a:t>Readiness guide</a:t>
            </a:r>
          </a:p>
          <a:p>
            <a:pPr lvl="2"/>
            <a:r>
              <a:rPr lang="en-US" sz="2400" dirty="0"/>
              <a:t>Agenda </a:t>
            </a:r>
          </a:p>
          <a:p>
            <a:pPr lvl="2"/>
            <a:r>
              <a:rPr lang="en-US" sz="2400" dirty="0"/>
              <a:t>Ready to go document list</a:t>
            </a:r>
          </a:p>
          <a:p>
            <a:pPr lvl="2"/>
            <a:r>
              <a:rPr lang="en-US" sz="2400" dirty="0"/>
              <a:t>Activity list</a:t>
            </a:r>
          </a:p>
        </p:txBody>
      </p:sp>
      <p:sp>
        <p:nvSpPr>
          <p:cNvPr id="4" name="Text Placeholder 3">
            <a:extLst>
              <a:ext uri="{FF2B5EF4-FFF2-40B4-BE49-F238E27FC236}">
                <a16:creationId xmlns:a16="http://schemas.microsoft.com/office/drawing/2014/main" id="{79347698-C22D-452A-958D-AC520158C2B6}"/>
              </a:ext>
            </a:extLst>
          </p:cNvPr>
          <p:cNvSpPr>
            <a:spLocks noGrp="1"/>
          </p:cNvSpPr>
          <p:nvPr>
            <p:ph type="body" sz="quarter" idx="10"/>
          </p:nvPr>
        </p:nvSpPr>
        <p:spPr>
          <a:xfrm>
            <a:off x="427121" y="223102"/>
            <a:ext cx="6172200" cy="334474"/>
          </a:xfrm>
        </p:spPr>
        <p:txBody>
          <a:bodyPr/>
          <a:lstStyle/>
          <a:p>
            <a:r>
              <a:rPr lang="en-US" sz="3200" dirty="0"/>
              <a:t>Preparing for Survey</a:t>
            </a:r>
          </a:p>
        </p:txBody>
      </p:sp>
      <p:pic>
        <p:nvPicPr>
          <p:cNvPr id="7" name="Picture 6">
            <a:extLst>
              <a:ext uri="{FF2B5EF4-FFF2-40B4-BE49-F238E27FC236}">
                <a16:creationId xmlns:a16="http://schemas.microsoft.com/office/drawing/2014/main" id="{D24854B1-E052-4498-8844-C6DB3B1100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959" y="1262515"/>
            <a:ext cx="2953162" cy="38200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2360046"/>
      </p:ext>
    </p:extLst>
  </p:cSld>
  <p:clrMapOvr>
    <a:masterClrMapping/>
  </p:clrMapOvr>
  <mc:AlternateContent xmlns:mc="http://schemas.openxmlformats.org/markup-compatibility/2006" xmlns:p14="http://schemas.microsoft.com/office/powerpoint/2010/main">
    <mc:Choice Requires="p14">
      <p:transition spd="slow" p14:dur="2000" advTm="21493"/>
    </mc:Choice>
    <mc:Fallback xmlns="">
      <p:transition spd="slow" advTm="2149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A1722D-DF18-4316-ADE1-DDB5693BA506}"/>
              </a:ext>
            </a:extLst>
          </p:cNvPr>
          <p:cNvSpPr>
            <a:spLocks noGrp="1"/>
          </p:cNvSpPr>
          <p:nvPr>
            <p:ph type="title"/>
          </p:nvPr>
        </p:nvSpPr>
        <p:spPr>
          <a:xfrm>
            <a:off x="269497" y="818922"/>
            <a:ext cx="8001000" cy="334474"/>
          </a:xfrm>
        </p:spPr>
        <p:txBody>
          <a:bodyPr/>
          <a:lstStyle/>
          <a:p>
            <a:r>
              <a:rPr lang="en-US" dirty="0"/>
              <a:t>Survey Notification</a:t>
            </a:r>
          </a:p>
        </p:txBody>
      </p:sp>
      <p:graphicFrame>
        <p:nvGraphicFramePr>
          <p:cNvPr id="2" name="Diagram 1">
            <a:extLst>
              <a:ext uri="{FF2B5EF4-FFF2-40B4-BE49-F238E27FC236}">
                <a16:creationId xmlns:a16="http://schemas.microsoft.com/office/drawing/2014/main" id="{C8936194-4EF0-4FCB-977C-EDA466D91070}"/>
              </a:ext>
            </a:extLst>
          </p:cNvPr>
          <p:cNvGraphicFramePr/>
          <p:nvPr>
            <p:extLst>
              <p:ext uri="{D42A27DB-BD31-4B8C-83A1-F6EECF244321}">
                <p14:modId xmlns:p14="http://schemas.microsoft.com/office/powerpoint/2010/main" val="2966526111"/>
              </p:ext>
            </p:extLst>
          </p:nvPr>
        </p:nvGraphicFramePr>
        <p:xfrm>
          <a:off x="571500" y="1281419"/>
          <a:ext cx="8001000" cy="1284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0F0A0F7D-4AD3-4B4B-BBC4-3D8A8C230F92}"/>
              </a:ext>
            </a:extLst>
          </p:cNvPr>
          <p:cNvSpPr>
            <a:spLocks noGrp="1"/>
          </p:cNvSpPr>
          <p:nvPr>
            <p:ph type="body" sz="quarter" idx="10"/>
          </p:nvPr>
        </p:nvSpPr>
        <p:spPr>
          <a:xfrm>
            <a:off x="152050" y="216789"/>
            <a:ext cx="6172200" cy="334474"/>
          </a:xfrm>
        </p:spPr>
        <p:txBody>
          <a:bodyPr/>
          <a:lstStyle/>
          <a:p>
            <a:r>
              <a:rPr lang="en-US" sz="3200" dirty="0"/>
              <a:t>Preparing for Survey</a:t>
            </a:r>
          </a:p>
        </p:txBody>
      </p:sp>
      <p:graphicFrame>
        <p:nvGraphicFramePr>
          <p:cNvPr id="7" name="Diagram 6">
            <a:extLst>
              <a:ext uri="{FF2B5EF4-FFF2-40B4-BE49-F238E27FC236}">
                <a16:creationId xmlns:a16="http://schemas.microsoft.com/office/drawing/2014/main" id="{D9E6AAC4-E159-4FE2-993F-B1E43681813F}"/>
              </a:ext>
            </a:extLst>
          </p:cNvPr>
          <p:cNvGraphicFramePr/>
          <p:nvPr>
            <p:extLst>
              <p:ext uri="{D42A27DB-BD31-4B8C-83A1-F6EECF244321}">
                <p14:modId xmlns:p14="http://schemas.microsoft.com/office/powerpoint/2010/main" val="2715014677"/>
              </p:ext>
            </p:extLst>
          </p:nvPr>
        </p:nvGraphicFramePr>
        <p:xfrm>
          <a:off x="571499" y="2643684"/>
          <a:ext cx="8000999" cy="15706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a:extLst>
              <a:ext uri="{FF2B5EF4-FFF2-40B4-BE49-F238E27FC236}">
                <a16:creationId xmlns:a16="http://schemas.microsoft.com/office/drawing/2014/main" id="{2B872C24-2DD1-41F8-955C-74C320604752}"/>
              </a:ext>
            </a:extLst>
          </p:cNvPr>
          <p:cNvGraphicFramePr/>
          <p:nvPr>
            <p:extLst>
              <p:ext uri="{D42A27DB-BD31-4B8C-83A1-F6EECF244321}">
                <p14:modId xmlns:p14="http://schemas.microsoft.com/office/powerpoint/2010/main" val="2894773668"/>
              </p:ext>
            </p:extLst>
          </p:nvPr>
        </p:nvGraphicFramePr>
        <p:xfrm>
          <a:off x="571498" y="4827104"/>
          <a:ext cx="8000999" cy="80798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4046430945"/>
      </p:ext>
    </p:extLst>
  </p:cSld>
  <p:clrMapOvr>
    <a:masterClrMapping/>
  </p:clrMapOvr>
  <mc:AlternateContent xmlns:mc="http://schemas.openxmlformats.org/markup-compatibility/2006" xmlns:p14="http://schemas.microsoft.com/office/powerpoint/2010/main">
    <mc:Choice Requires="p14">
      <p:transition spd="slow" p14:dur="2000" advTm="75162"/>
    </mc:Choice>
    <mc:Fallback xmlns="">
      <p:transition spd="slow" advTm="7516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8F5E1EC-16AE-4F3F-87A1-5264FBD665F5}"/>
              </a:ext>
            </a:extLst>
          </p:cNvPr>
          <p:cNvSpPr>
            <a:spLocks noGrp="1"/>
          </p:cNvSpPr>
          <p:nvPr>
            <p:ph type="body" sz="quarter" idx="11"/>
          </p:nvPr>
        </p:nvSpPr>
        <p:spPr/>
        <p:txBody>
          <a:bodyPr/>
          <a:lstStyle/>
          <a:p>
            <a:r>
              <a:rPr lang="en-US" dirty="0"/>
              <a:t>What to Expect During your Survey</a:t>
            </a:r>
          </a:p>
        </p:txBody>
      </p:sp>
    </p:spTree>
    <p:extLst>
      <p:ext uri="{BB962C8B-B14F-4D97-AF65-F5344CB8AC3E}">
        <p14:creationId xmlns:p14="http://schemas.microsoft.com/office/powerpoint/2010/main" val="1349095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8765EE-9659-4BED-9ADA-34F813666F03}"/>
              </a:ext>
            </a:extLst>
          </p:cNvPr>
          <p:cNvSpPr>
            <a:spLocks noGrp="1"/>
          </p:cNvSpPr>
          <p:nvPr>
            <p:ph type="body" sz="quarter" idx="12"/>
          </p:nvPr>
        </p:nvSpPr>
        <p:spPr>
          <a:xfrm>
            <a:off x="571500" y="1120244"/>
            <a:ext cx="8001000" cy="3657600"/>
          </a:xfrm>
        </p:spPr>
        <p:txBody>
          <a:bodyPr/>
          <a:lstStyle/>
          <a:p>
            <a:pPr marL="0" indent="0">
              <a:buNone/>
            </a:pPr>
            <a:r>
              <a:rPr lang="en-US" sz="2400" dirty="0">
                <a:latin typeface="Arial" panose="020B0604020202020204" pitchFamily="34" charset="0"/>
              </a:rPr>
              <a:t>Prepare a plan of action for staff to follow:</a:t>
            </a:r>
          </a:p>
          <a:p>
            <a:pPr marL="342900" indent="-342900">
              <a:buFont typeface="+mj-lt"/>
              <a:buAutoNum type="arabicPeriod"/>
            </a:pPr>
            <a:r>
              <a:rPr lang="en-US" sz="2400" dirty="0">
                <a:latin typeface="Arial" panose="020B0604020202020204" pitchFamily="34" charset="0"/>
              </a:rPr>
              <a:t>Confirming ID of the surveyor(s) and validation of survey</a:t>
            </a:r>
          </a:p>
          <a:p>
            <a:pPr marL="342900" indent="-342900">
              <a:buFont typeface="+mj-lt"/>
              <a:buAutoNum type="arabicPeriod"/>
            </a:pPr>
            <a:r>
              <a:rPr lang="en-US" sz="2400" dirty="0">
                <a:latin typeface="Arial" panose="020B0604020202020204" pitchFamily="34" charset="0"/>
              </a:rPr>
              <a:t>Who to notify upon their arrival</a:t>
            </a:r>
          </a:p>
          <a:p>
            <a:pPr marL="342900" indent="-342900">
              <a:buFont typeface="+mj-lt"/>
              <a:buAutoNum type="arabicPeriod"/>
            </a:pPr>
            <a:r>
              <a:rPr lang="en-US" sz="2400" dirty="0">
                <a:latin typeface="Arial" panose="020B0604020202020204" pitchFamily="34" charset="0"/>
              </a:rPr>
              <a:t>Location for the surveyors’ work area</a:t>
            </a:r>
          </a:p>
          <a:p>
            <a:pPr marL="342900" indent="-342900">
              <a:buFont typeface="+mj-lt"/>
              <a:buAutoNum type="arabicPeriod"/>
            </a:pPr>
            <a:r>
              <a:rPr lang="en-US" sz="2400" dirty="0">
                <a:latin typeface="Arial" panose="020B0604020202020204" pitchFamily="34" charset="0"/>
              </a:rPr>
              <a:t>Name badges</a:t>
            </a:r>
          </a:p>
          <a:p>
            <a:pPr marL="342900" indent="-342900">
              <a:buFont typeface="+mj-lt"/>
              <a:buAutoNum type="arabicPeriod"/>
            </a:pPr>
            <a:r>
              <a:rPr lang="en-US" sz="2400" dirty="0">
                <a:latin typeface="Arial" panose="020B0604020202020204" pitchFamily="34" charset="0"/>
              </a:rPr>
              <a:t>Parking</a:t>
            </a:r>
          </a:p>
          <a:p>
            <a:pPr marL="342900" indent="-342900">
              <a:buFont typeface="+mj-lt"/>
              <a:buAutoNum type="arabicPeriod"/>
            </a:pPr>
            <a:r>
              <a:rPr lang="en-US" sz="2400" dirty="0">
                <a:latin typeface="Arial" panose="020B0604020202020204" pitchFamily="34" charset="0"/>
              </a:rPr>
              <a:t>“Ready to Go” Binder</a:t>
            </a:r>
          </a:p>
        </p:txBody>
      </p:sp>
      <p:sp>
        <p:nvSpPr>
          <p:cNvPr id="4" name="Text Placeholder 3">
            <a:extLst>
              <a:ext uri="{FF2B5EF4-FFF2-40B4-BE49-F238E27FC236}">
                <a16:creationId xmlns:a16="http://schemas.microsoft.com/office/drawing/2014/main" id="{4C1EC107-6B9D-4982-81FE-622670861A5B}"/>
              </a:ext>
            </a:extLst>
          </p:cNvPr>
          <p:cNvSpPr>
            <a:spLocks noGrp="1"/>
          </p:cNvSpPr>
          <p:nvPr>
            <p:ph type="body" sz="quarter" idx="10"/>
          </p:nvPr>
        </p:nvSpPr>
        <p:spPr/>
        <p:txBody>
          <a:bodyPr/>
          <a:lstStyle/>
          <a:p>
            <a:r>
              <a:rPr lang="en-US" sz="3200" dirty="0"/>
              <a:t>Surveyor Arrival</a:t>
            </a:r>
          </a:p>
        </p:txBody>
      </p:sp>
    </p:spTree>
    <p:extLst>
      <p:ext uri="{BB962C8B-B14F-4D97-AF65-F5344CB8AC3E}">
        <p14:creationId xmlns:p14="http://schemas.microsoft.com/office/powerpoint/2010/main" val="3637724545"/>
      </p:ext>
    </p:extLst>
  </p:cSld>
  <p:clrMapOvr>
    <a:masterClrMapping/>
  </p:clrMapOvr>
  <mc:AlternateContent xmlns:mc="http://schemas.openxmlformats.org/markup-compatibility/2006" xmlns:p14="http://schemas.microsoft.com/office/powerpoint/2010/main">
    <mc:Choice Requires="p14">
      <p:transition spd="slow" p14:dur="2000" advTm="27066"/>
    </mc:Choice>
    <mc:Fallback xmlns="">
      <p:transition spd="slow" advTm="2706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FFCCB-16D2-4FCC-8AB4-0FDF7C654037}"/>
              </a:ext>
            </a:extLst>
          </p:cNvPr>
          <p:cNvSpPr>
            <a:spLocks noGrp="1"/>
          </p:cNvSpPr>
          <p:nvPr>
            <p:ph type="title"/>
          </p:nvPr>
        </p:nvSpPr>
        <p:spPr>
          <a:xfrm>
            <a:off x="2005093" y="1044259"/>
            <a:ext cx="5328530" cy="914400"/>
          </a:xfrm>
        </p:spPr>
        <p:txBody>
          <a:bodyPr/>
          <a:lstStyle/>
          <a:p>
            <a:pPr algn="ctr"/>
            <a:r>
              <a:rPr lang="en-US" sz="2800" dirty="0"/>
              <a:t>Survey Team – Deemed ASCs</a:t>
            </a:r>
          </a:p>
        </p:txBody>
      </p:sp>
      <p:sp>
        <p:nvSpPr>
          <p:cNvPr id="22" name="TextBox 21">
            <a:extLst>
              <a:ext uri="{FF2B5EF4-FFF2-40B4-BE49-F238E27FC236}">
                <a16:creationId xmlns:a16="http://schemas.microsoft.com/office/drawing/2014/main" id="{DD44FE5E-CC34-46E6-A8AD-91F4237EEC63}"/>
              </a:ext>
            </a:extLst>
          </p:cNvPr>
          <p:cNvSpPr txBox="1"/>
          <p:nvPr/>
        </p:nvSpPr>
        <p:spPr>
          <a:xfrm>
            <a:off x="4456681" y="2521059"/>
            <a:ext cx="3795866" cy="2246769"/>
          </a:xfrm>
          <a:prstGeom prst="rect">
            <a:avLst/>
          </a:prstGeom>
          <a:noFill/>
        </p:spPr>
        <p:txBody>
          <a:bodyPr wrap="square" rtlCol="0">
            <a:spAutoFit/>
          </a:bodyPr>
          <a:lstStyle/>
          <a:p>
            <a:pPr algn="ctr"/>
            <a:r>
              <a:rPr lang="en-US" sz="2800" dirty="0">
                <a:solidFill>
                  <a:schemeClr val="accent1"/>
                </a:solidFill>
                <a:latin typeface="Arial" panose="020B0604020202020204" pitchFamily="34" charset="0"/>
                <a:cs typeface="Arial" panose="020B0604020202020204" pitchFamily="34" charset="0"/>
              </a:rPr>
              <a:t>Minimum </a:t>
            </a:r>
            <a:r>
              <a:rPr lang="en-US" sz="2800" dirty="0">
                <a:solidFill>
                  <a:schemeClr val="accent3"/>
                </a:solidFill>
                <a:latin typeface="Arial" panose="020B0604020202020204" pitchFamily="34" charset="0"/>
                <a:cs typeface="Arial" panose="020B0604020202020204" pitchFamily="34" charset="0"/>
              </a:rPr>
              <a:t>1</a:t>
            </a:r>
            <a:r>
              <a:rPr lang="en-US" sz="2800" dirty="0">
                <a:latin typeface="Arial" panose="020B0604020202020204" pitchFamily="34" charset="0"/>
                <a:cs typeface="Arial" panose="020B0604020202020204" pitchFamily="34" charset="0"/>
              </a:rPr>
              <a:t> </a:t>
            </a:r>
            <a:r>
              <a:rPr lang="en-US" sz="2800" dirty="0">
                <a:solidFill>
                  <a:schemeClr val="tx2"/>
                </a:solidFill>
                <a:latin typeface="Arial" panose="020B0604020202020204" pitchFamily="34" charset="0"/>
                <a:cs typeface="Arial" panose="020B0604020202020204" pitchFamily="34" charset="0"/>
              </a:rPr>
              <a:t>Ambulatory Care Surveyor for </a:t>
            </a:r>
            <a:r>
              <a:rPr lang="en-US" sz="2800" dirty="0">
                <a:solidFill>
                  <a:schemeClr val="accent3"/>
                </a:solidFill>
                <a:latin typeface="Arial" panose="020B0604020202020204" pitchFamily="34" charset="0"/>
                <a:cs typeface="Arial" panose="020B0604020202020204" pitchFamily="34" charset="0"/>
              </a:rPr>
              <a:t>two</a:t>
            </a:r>
            <a:r>
              <a:rPr lang="en-US" sz="2800" dirty="0">
                <a:solidFill>
                  <a:schemeClr val="tx2"/>
                </a:solidFill>
                <a:latin typeface="Arial" panose="020B0604020202020204" pitchFamily="34" charset="0"/>
                <a:cs typeface="Arial" panose="020B0604020202020204" pitchFamily="34" charset="0"/>
              </a:rPr>
              <a:t> days + </a:t>
            </a:r>
            <a:r>
              <a:rPr lang="en-US" sz="2800" dirty="0">
                <a:solidFill>
                  <a:schemeClr val="accent3"/>
                </a:solidFill>
                <a:latin typeface="Arial" panose="020B0604020202020204" pitchFamily="34" charset="0"/>
                <a:cs typeface="Arial" panose="020B0604020202020204" pitchFamily="34" charset="0"/>
              </a:rPr>
              <a:t>1</a:t>
            </a:r>
            <a:r>
              <a:rPr lang="en-US" sz="2800" dirty="0">
                <a:latin typeface="Arial" panose="020B0604020202020204" pitchFamily="34" charset="0"/>
                <a:cs typeface="Arial" panose="020B0604020202020204" pitchFamily="34" charset="0"/>
              </a:rPr>
              <a:t> </a:t>
            </a:r>
            <a:r>
              <a:rPr lang="en-US" sz="2800" dirty="0">
                <a:solidFill>
                  <a:schemeClr val="tx2"/>
                </a:solidFill>
                <a:latin typeface="Arial" panose="020B0604020202020204" pitchFamily="34" charset="0"/>
                <a:cs typeface="Arial" panose="020B0604020202020204" pitchFamily="34" charset="0"/>
              </a:rPr>
              <a:t>Life Safety Code Surveyor for </a:t>
            </a:r>
            <a:r>
              <a:rPr lang="en-US" sz="2800" dirty="0">
                <a:solidFill>
                  <a:schemeClr val="accent3"/>
                </a:solidFill>
                <a:latin typeface="Arial" panose="020B0604020202020204" pitchFamily="34" charset="0"/>
                <a:cs typeface="Arial" panose="020B0604020202020204" pitchFamily="34" charset="0"/>
              </a:rPr>
              <a:t>1 </a:t>
            </a:r>
            <a:r>
              <a:rPr lang="en-US" sz="2800" dirty="0">
                <a:solidFill>
                  <a:schemeClr val="tx2"/>
                </a:solidFill>
                <a:latin typeface="Arial" panose="020B0604020202020204" pitchFamily="34" charset="0"/>
                <a:cs typeface="Arial" panose="020B0604020202020204" pitchFamily="34" charset="0"/>
              </a:rPr>
              <a:t>day</a:t>
            </a:r>
          </a:p>
        </p:txBody>
      </p:sp>
      <p:pic>
        <p:nvPicPr>
          <p:cNvPr id="5" name="Picture 4">
            <a:extLst>
              <a:ext uri="{FF2B5EF4-FFF2-40B4-BE49-F238E27FC236}">
                <a16:creationId xmlns:a16="http://schemas.microsoft.com/office/drawing/2014/main" id="{55C028D6-0C72-4609-A032-AE33CE3DCFEB}"/>
              </a:ext>
            </a:extLst>
          </p:cNvPr>
          <p:cNvPicPr>
            <a:picLocks noChangeAspect="1"/>
          </p:cNvPicPr>
          <p:nvPr/>
        </p:nvPicPr>
        <p:blipFill rotWithShape="1">
          <a:blip r:embed="rId3"/>
          <a:srcRect b="36932"/>
          <a:stretch/>
        </p:blipFill>
        <p:spPr>
          <a:xfrm>
            <a:off x="891453" y="2309925"/>
            <a:ext cx="3039405" cy="3383280"/>
          </a:xfrm>
          <a:prstGeom prst="rect">
            <a:avLst/>
          </a:prstGeom>
          <a:ln w="88900" cap="sq" cmpd="thickThin">
            <a:solidFill>
              <a:srgbClr val="000000"/>
            </a:solidFill>
            <a:prstDash val="solid"/>
            <a:miter lim="800000"/>
          </a:ln>
          <a:effectLst>
            <a:innerShdw blurRad="76200">
              <a:srgbClr val="000000"/>
            </a:innerShdw>
          </a:effectLst>
        </p:spPr>
      </p:pic>
      <p:sp>
        <p:nvSpPr>
          <p:cNvPr id="18" name="Text Placeholder 3">
            <a:extLst>
              <a:ext uri="{FF2B5EF4-FFF2-40B4-BE49-F238E27FC236}">
                <a16:creationId xmlns:a16="http://schemas.microsoft.com/office/drawing/2014/main" id="{9769B90B-46D2-46C3-95F4-A7770EE0E646}"/>
              </a:ext>
            </a:extLst>
          </p:cNvPr>
          <p:cNvSpPr txBox="1">
            <a:spLocks/>
          </p:cNvSpPr>
          <p:nvPr/>
        </p:nvSpPr>
        <p:spPr>
          <a:xfrm>
            <a:off x="177159" y="358520"/>
            <a:ext cx="6390132" cy="33447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US" sz="2800" kern="1200" dirty="0" smtClean="0">
                <a:solidFill>
                  <a:schemeClr val="tx2"/>
                </a:solidFill>
                <a:latin typeface="Georgia" panose="02040502050405020303" pitchFamily="18" charset="0"/>
                <a:ea typeface="+mj-ea"/>
                <a:cs typeface="+mj-cs"/>
              </a:defRPr>
            </a:lvl1pPr>
            <a:lvl2pPr marL="0" indent="0" algn="l" defTabSz="914400" rtl="0" eaLnBrk="1" latinLnBrk="0" hangingPunct="1">
              <a:lnSpc>
                <a:spcPct val="100000"/>
              </a:lnSpc>
              <a:spcBef>
                <a:spcPts val="100"/>
              </a:spcBef>
              <a:spcAft>
                <a:spcPts val="500"/>
              </a:spcAft>
              <a:buClr>
                <a:schemeClr val="accent3"/>
              </a:buClr>
              <a:buFont typeface="ITC Franklin Gothic Std Book" panose="020B0504030503020204" pitchFamily="34" charset="0"/>
              <a:buNone/>
              <a:defRPr lang="en-US" sz="1300" kern="1200" dirty="0" smtClean="0">
                <a:solidFill>
                  <a:schemeClr val="accent3"/>
                </a:solidFill>
                <a:latin typeface="ITC Franklin Gothic Std Book" panose="020B0504030503020204" pitchFamily="34" charset="0"/>
                <a:ea typeface="+mj-ea"/>
                <a:cs typeface="+mj-cs"/>
              </a:defRPr>
            </a:lvl2pPr>
            <a:lvl3pPr marL="571500" indent="-288925" algn="l" defTabSz="914400" rtl="0" eaLnBrk="1" latinLnBrk="0" hangingPunct="1">
              <a:lnSpc>
                <a:spcPct val="100000"/>
              </a:lnSpc>
              <a:spcBef>
                <a:spcPts val="0"/>
              </a:spcBef>
              <a:spcAft>
                <a:spcPts val="500"/>
              </a:spcAft>
              <a:buClr>
                <a:schemeClr val="accent3"/>
              </a:buClr>
              <a:buSzPct val="90000"/>
              <a:buFont typeface="Arial"/>
              <a:buChar char="•"/>
              <a:defRPr lang="en-US" sz="2500" kern="1200" dirty="0" smtClean="0">
                <a:solidFill>
                  <a:schemeClr val="tx2"/>
                </a:solidFill>
                <a:latin typeface="Georgia" panose="02040502050405020303" pitchFamily="18" charset="0"/>
                <a:ea typeface="+mj-ea"/>
                <a:cs typeface="+mj-cs"/>
              </a:defRPr>
            </a:lvl3pPr>
            <a:lvl4pPr marL="865188" indent="-287338" algn="l" defTabSz="914400" rtl="0" eaLnBrk="1" latinLnBrk="0" hangingPunct="1">
              <a:lnSpc>
                <a:spcPct val="100000"/>
              </a:lnSpc>
              <a:spcBef>
                <a:spcPts val="0"/>
              </a:spcBef>
              <a:spcAft>
                <a:spcPts val="500"/>
              </a:spcAft>
              <a:buClr>
                <a:schemeClr val="accent3"/>
              </a:buClr>
              <a:buFont typeface="ITC Franklin Gothic Std Book" panose="020B0504030503020204" pitchFamily="34" charset="0"/>
              <a:buChar char="−"/>
              <a:defRPr lang="en-US" sz="2500" kern="1200" dirty="0" smtClean="0">
                <a:solidFill>
                  <a:schemeClr val="tx2"/>
                </a:solidFill>
                <a:latin typeface="Georgia" panose="02040502050405020303" pitchFamily="18" charset="0"/>
                <a:ea typeface="+mj-ea"/>
                <a:cs typeface="+mj-cs"/>
              </a:defRPr>
            </a:lvl4pPr>
            <a:lvl5pPr marL="1143000" indent="-284163" algn="l" defTabSz="914400" rtl="0" eaLnBrk="1" latinLnBrk="0" hangingPunct="1">
              <a:lnSpc>
                <a:spcPct val="100000"/>
              </a:lnSpc>
              <a:spcBef>
                <a:spcPts val="0"/>
              </a:spcBef>
              <a:spcAft>
                <a:spcPts val="500"/>
              </a:spcAft>
              <a:buClr>
                <a:schemeClr val="accent3"/>
              </a:buClr>
              <a:buSzPct val="90000"/>
              <a:buFont typeface="Arial"/>
              <a:buChar char="•"/>
              <a:defRPr lang="en-US" sz="2500" kern="1200" dirty="0">
                <a:solidFill>
                  <a:schemeClr val="tx2"/>
                </a:solidFill>
                <a:latin typeface="Georgia" panose="02040502050405020303" pitchFamily="18" charset="0"/>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Onsite Survey </a:t>
            </a:r>
          </a:p>
        </p:txBody>
      </p:sp>
      <p:sp>
        <p:nvSpPr>
          <p:cNvPr id="7" name="TextBox 6">
            <a:extLst>
              <a:ext uri="{FF2B5EF4-FFF2-40B4-BE49-F238E27FC236}">
                <a16:creationId xmlns:a16="http://schemas.microsoft.com/office/drawing/2014/main" id="{06F182BD-B45D-4FF2-A0A8-1092386F92C3}"/>
              </a:ext>
            </a:extLst>
          </p:cNvPr>
          <p:cNvSpPr txBox="1"/>
          <p:nvPr/>
        </p:nvSpPr>
        <p:spPr>
          <a:xfrm>
            <a:off x="4669358" y="5039472"/>
            <a:ext cx="3795866" cy="461665"/>
          </a:xfrm>
          <a:prstGeom prst="rect">
            <a:avLst/>
          </a:prstGeom>
          <a:noFill/>
        </p:spPr>
        <p:txBody>
          <a:bodyPr wrap="square" rtlCol="0">
            <a:spAutoFit/>
          </a:bodyPr>
          <a:lstStyle/>
          <a:p>
            <a:pPr algn="ctr"/>
            <a:r>
              <a:rPr lang="en-US" sz="1200" i="1" dirty="0"/>
              <a:t>*based on annual case volume, in many cases, this may include an additional clinician day for volumes &gt;300</a:t>
            </a:r>
          </a:p>
        </p:txBody>
      </p:sp>
    </p:spTree>
    <p:extLst>
      <p:ext uri="{BB962C8B-B14F-4D97-AF65-F5344CB8AC3E}">
        <p14:creationId xmlns:p14="http://schemas.microsoft.com/office/powerpoint/2010/main" val="2906327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F0E9A5-91DA-4DDB-B614-793BE2ABFF21}"/>
              </a:ext>
            </a:extLst>
          </p:cNvPr>
          <p:cNvSpPr>
            <a:spLocks noGrp="1"/>
          </p:cNvSpPr>
          <p:nvPr>
            <p:ph type="title"/>
          </p:nvPr>
        </p:nvSpPr>
        <p:spPr>
          <a:xfrm>
            <a:off x="473026" y="537048"/>
            <a:ext cx="8001000" cy="914400"/>
          </a:xfrm>
        </p:spPr>
        <p:txBody>
          <a:bodyPr/>
          <a:lstStyle/>
          <a:p>
            <a:r>
              <a:rPr lang="en-US" dirty="0"/>
              <a:t>Patient Tracer Methodology </a:t>
            </a:r>
          </a:p>
        </p:txBody>
      </p:sp>
      <p:sp>
        <p:nvSpPr>
          <p:cNvPr id="6" name="Text Placeholder 5"/>
          <p:cNvSpPr>
            <a:spLocks noGrp="1"/>
          </p:cNvSpPr>
          <p:nvPr>
            <p:ph type="body" sz="quarter" idx="12"/>
          </p:nvPr>
        </p:nvSpPr>
        <p:spPr>
          <a:xfrm>
            <a:off x="473026" y="1600200"/>
            <a:ext cx="8001000" cy="3657600"/>
          </a:xfrm>
        </p:spPr>
        <p:txBody>
          <a:bodyPr>
            <a:noAutofit/>
          </a:bodyPr>
          <a:lstStyle/>
          <a:p>
            <a:pPr lvl="1"/>
            <a:r>
              <a:rPr lang="en-US" sz="2400" dirty="0">
                <a:latin typeface="Arial" panose="020B0604020202020204" pitchFamily="34" charset="0"/>
              </a:rPr>
              <a:t>Observation of direct patient care</a:t>
            </a:r>
          </a:p>
          <a:p>
            <a:pPr lvl="1"/>
            <a:r>
              <a:rPr lang="en-US" sz="2400" dirty="0">
                <a:latin typeface="Arial" panose="020B0604020202020204" pitchFamily="34" charset="0"/>
              </a:rPr>
              <a:t>Review of clinical records</a:t>
            </a:r>
          </a:p>
          <a:p>
            <a:pPr lvl="1"/>
            <a:r>
              <a:rPr lang="en-US" sz="2400" dirty="0">
                <a:latin typeface="Arial" panose="020B0604020202020204" pitchFamily="34" charset="0"/>
              </a:rPr>
              <a:t>Staff questions &amp; dialogue</a:t>
            </a:r>
          </a:p>
          <a:p>
            <a:pPr lvl="1"/>
            <a:r>
              <a:rPr lang="en-US" sz="2400" dirty="0">
                <a:latin typeface="Arial" panose="020B0604020202020204" pitchFamily="34" charset="0"/>
              </a:rPr>
              <a:t>Review of policies </a:t>
            </a:r>
          </a:p>
          <a:p>
            <a:pPr lvl="1"/>
            <a:r>
              <a:rPr lang="en-US" sz="2400" dirty="0">
                <a:latin typeface="Arial" panose="020B0604020202020204" pitchFamily="34" charset="0"/>
              </a:rPr>
              <a:t>Observation related to:</a:t>
            </a:r>
          </a:p>
          <a:p>
            <a:pPr lvl="2"/>
            <a:r>
              <a:rPr lang="en-US" sz="2400" dirty="0">
                <a:latin typeface="Arial" panose="020B0604020202020204" pitchFamily="34" charset="0"/>
              </a:rPr>
              <a:t>Infection control </a:t>
            </a:r>
          </a:p>
          <a:p>
            <a:pPr lvl="2"/>
            <a:r>
              <a:rPr lang="en-US" sz="2400" dirty="0">
                <a:latin typeface="Arial" panose="020B0604020202020204" pitchFamily="34" charset="0"/>
              </a:rPr>
              <a:t>Environment of care </a:t>
            </a:r>
          </a:p>
          <a:p>
            <a:pPr lvl="2"/>
            <a:r>
              <a:rPr lang="en-US" sz="2400" dirty="0">
                <a:latin typeface="Arial" panose="020B0604020202020204" pitchFamily="34" charset="0"/>
              </a:rPr>
              <a:t>Patient Safety Goals</a:t>
            </a:r>
          </a:p>
          <a:p>
            <a:pPr lvl="1"/>
            <a:r>
              <a:rPr lang="en-US" sz="2400" dirty="0">
                <a:latin typeface="Arial" panose="020B0604020202020204" pitchFamily="34" charset="0"/>
              </a:rPr>
              <a:t>System Tracers</a:t>
            </a:r>
          </a:p>
          <a:p>
            <a:pPr lvl="2"/>
            <a:r>
              <a:rPr lang="en-US" sz="2400" dirty="0">
                <a:latin typeface="Arial" panose="020B0604020202020204" pitchFamily="34" charset="0"/>
              </a:rPr>
              <a:t>Infection prevention</a:t>
            </a:r>
          </a:p>
          <a:p>
            <a:pPr lvl="2"/>
            <a:r>
              <a:rPr lang="en-US" sz="2400" dirty="0">
                <a:latin typeface="Arial" panose="020B0604020202020204" pitchFamily="34" charset="0"/>
              </a:rPr>
              <a:t>Medication management</a:t>
            </a:r>
          </a:p>
          <a:p>
            <a:pPr lvl="2"/>
            <a:endParaRPr lang="en-US" sz="2000" dirty="0"/>
          </a:p>
          <a:p>
            <a:pPr lvl="1"/>
            <a:endParaRPr lang="en-US" sz="2000" dirty="0"/>
          </a:p>
        </p:txBody>
      </p:sp>
      <p:sp>
        <p:nvSpPr>
          <p:cNvPr id="4" name="Text Placeholder 3"/>
          <p:cNvSpPr>
            <a:spLocks noGrp="1"/>
          </p:cNvSpPr>
          <p:nvPr>
            <p:ph type="body" sz="quarter" idx="10"/>
          </p:nvPr>
        </p:nvSpPr>
        <p:spPr>
          <a:xfrm>
            <a:off x="571500" y="369811"/>
            <a:ext cx="6390132" cy="334474"/>
          </a:xfrm>
        </p:spPr>
        <p:txBody>
          <a:bodyPr/>
          <a:lstStyle/>
          <a:p>
            <a:r>
              <a:rPr lang="en-US" sz="3200" dirty="0"/>
              <a:t>Onsite Survey Overview</a:t>
            </a:r>
          </a:p>
          <a:p>
            <a:endParaRPr lang="en-US" dirty="0"/>
          </a:p>
        </p:txBody>
      </p:sp>
      <p:pic>
        <p:nvPicPr>
          <p:cNvPr id="3" name="Picture 2" descr="A group of people standing in a room&#10;&#10;Description generated with very high confidence">
            <a:extLst>
              <a:ext uri="{FF2B5EF4-FFF2-40B4-BE49-F238E27FC236}">
                <a16:creationId xmlns:a16="http://schemas.microsoft.com/office/drawing/2014/main" id="{C0BF02D7-6ECB-46DE-AE10-8328D938F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0673" y="2692058"/>
            <a:ext cx="4273327" cy="2834640"/>
          </a:xfrm>
          <a:prstGeom prst="rect">
            <a:avLst/>
          </a:prstGeom>
        </p:spPr>
      </p:pic>
    </p:spTree>
    <p:extLst>
      <p:ext uri="{BB962C8B-B14F-4D97-AF65-F5344CB8AC3E}">
        <p14:creationId xmlns:p14="http://schemas.microsoft.com/office/powerpoint/2010/main" val="1936006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23028F-6EF2-4A55-B6FB-3403AD5303A8}"/>
              </a:ext>
            </a:extLst>
          </p:cNvPr>
          <p:cNvSpPr>
            <a:spLocks noGrp="1"/>
          </p:cNvSpPr>
          <p:nvPr>
            <p:ph type="title"/>
          </p:nvPr>
        </p:nvSpPr>
        <p:spPr>
          <a:xfrm>
            <a:off x="571500" y="467501"/>
            <a:ext cx="8001000" cy="914400"/>
          </a:xfrm>
        </p:spPr>
        <p:txBody>
          <a:bodyPr/>
          <a:lstStyle/>
          <a:p>
            <a:r>
              <a:rPr lang="en-US" dirty="0"/>
              <a:t>Hints During the Survey</a:t>
            </a:r>
          </a:p>
        </p:txBody>
      </p:sp>
      <p:sp>
        <p:nvSpPr>
          <p:cNvPr id="5" name="Text Placeholder 4">
            <a:extLst>
              <a:ext uri="{FF2B5EF4-FFF2-40B4-BE49-F238E27FC236}">
                <a16:creationId xmlns:a16="http://schemas.microsoft.com/office/drawing/2014/main" id="{D5693DF2-D6F1-4F6A-A8F2-DEB0DB5EF61C}"/>
              </a:ext>
            </a:extLst>
          </p:cNvPr>
          <p:cNvSpPr>
            <a:spLocks noGrp="1"/>
          </p:cNvSpPr>
          <p:nvPr>
            <p:ph type="body" sz="quarter" idx="12"/>
          </p:nvPr>
        </p:nvSpPr>
        <p:spPr>
          <a:xfrm>
            <a:off x="433197" y="1600200"/>
            <a:ext cx="8001000" cy="3657600"/>
          </a:xfrm>
        </p:spPr>
        <p:txBody>
          <a:bodyPr/>
          <a:lstStyle/>
          <a:p>
            <a:r>
              <a:rPr lang="en-US" sz="2400" dirty="0">
                <a:latin typeface="Arial" panose="020B0604020202020204" pitchFamily="34" charset="0"/>
              </a:rPr>
              <a:t>It’s</a:t>
            </a:r>
            <a:r>
              <a:rPr lang="en-US" sz="2400" dirty="0">
                <a:solidFill>
                  <a:schemeClr val="accent3"/>
                </a:solidFill>
                <a:latin typeface="Arial" panose="020B0604020202020204" pitchFamily="34" charset="0"/>
              </a:rPr>
              <a:t> okay </a:t>
            </a:r>
            <a:r>
              <a:rPr lang="en-US" sz="2400" dirty="0">
                <a:latin typeface="Arial" panose="020B0604020202020204" pitchFamily="34" charset="0"/>
              </a:rPr>
              <a:t>not to know the answer</a:t>
            </a:r>
          </a:p>
          <a:p>
            <a:r>
              <a:rPr lang="en-US" sz="2400" dirty="0">
                <a:latin typeface="Arial" panose="020B0604020202020204" pitchFamily="34" charset="0"/>
              </a:rPr>
              <a:t>Avoid the </a:t>
            </a:r>
            <a:r>
              <a:rPr lang="en-US" sz="2400" dirty="0">
                <a:solidFill>
                  <a:schemeClr val="accent3"/>
                </a:solidFill>
                <a:latin typeface="Arial" panose="020B0604020202020204" pitchFamily="34" charset="0"/>
              </a:rPr>
              <a:t>lip syncing act</a:t>
            </a:r>
            <a:r>
              <a:rPr lang="en-US" sz="2400" dirty="0">
                <a:latin typeface="Arial" panose="020B0604020202020204" pitchFamily="34" charset="0"/>
              </a:rPr>
              <a:t>, let everyone be involved</a:t>
            </a:r>
          </a:p>
          <a:p>
            <a:r>
              <a:rPr lang="en-US" sz="2400" dirty="0">
                <a:latin typeface="Arial" panose="020B0604020202020204" pitchFamily="34" charset="0"/>
              </a:rPr>
              <a:t>Use this time to ask </a:t>
            </a:r>
            <a:r>
              <a:rPr lang="en-US" sz="2400" dirty="0">
                <a:solidFill>
                  <a:schemeClr val="accent3"/>
                </a:solidFill>
                <a:latin typeface="Arial" panose="020B0604020202020204" pitchFamily="34" charset="0"/>
              </a:rPr>
              <a:t>questions</a:t>
            </a:r>
          </a:p>
          <a:p>
            <a:r>
              <a:rPr lang="en-US" sz="2400" dirty="0">
                <a:latin typeface="Arial" panose="020B0604020202020204" pitchFamily="34" charset="0"/>
              </a:rPr>
              <a:t>Surveyors are reviewing systems, </a:t>
            </a:r>
            <a:r>
              <a:rPr lang="en-US" sz="2400" dirty="0">
                <a:solidFill>
                  <a:schemeClr val="accent3"/>
                </a:solidFill>
                <a:latin typeface="Arial" panose="020B0604020202020204" pitchFamily="34" charset="0"/>
              </a:rPr>
              <a:t>not </a:t>
            </a:r>
            <a:r>
              <a:rPr lang="en-US" sz="2400" dirty="0">
                <a:latin typeface="Arial" panose="020B0604020202020204" pitchFamily="34" charset="0"/>
              </a:rPr>
              <a:t>individuals</a:t>
            </a:r>
          </a:p>
          <a:p>
            <a:r>
              <a:rPr lang="en-US" sz="2400" dirty="0">
                <a:latin typeface="Arial" panose="020B0604020202020204" pitchFamily="34" charset="0"/>
              </a:rPr>
              <a:t>Use the surveyor as a </a:t>
            </a:r>
            <a:r>
              <a:rPr lang="en-US" sz="2400" dirty="0">
                <a:solidFill>
                  <a:schemeClr val="accent3"/>
                </a:solidFill>
                <a:latin typeface="Arial" panose="020B0604020202020204" pitchFamily="34" charset="0"/>
              </a:rPr>
              <a:t>resource</a:t>
            </a:r>
          </a:p>
        </p:txBody>
      </p:sp>
      <p:sp>
        <p:nvSpPr>
          <p:cNvPr id="4" name="Text Placeholder 3">
            <a:extLst>
              <a:ext uri="{FF2B5EF4-FFF2-40B4-BE49-F238E27FC236}">
                <a16:creationId xmlns:a16="http://schemas.microsoft.com/office/drawing/2014/main" id="{937A6ADB-971A-4C4F-A82F-2C63F20FF96D}"/>
              </a:ext>
            </a:extLst>
          </p:cNvPr>
          <p:cNvSpPr>
            <a:spLocks noGrp="1"/>
          </p:cNvSpPr>
          <p:nvPr>
            <p:ph type="body" sz="quarter" idx="10"/>
          </p:nvPr>
        </p:nvSpPr>
        <p:spPr/>
        <p:txBody>
          <a:bodyPr/>
          <a:lstStyle/>
          <a:p>
            <a:r>
              <a:rPr lang="en-US" sz="3200" dirty="0"/>
              <a:t>On-Site Process</a:t>
            </a:r>
          </a:p>
        </p:txBody>
      </p:sp>
      <p:pic>
        <p:nvPicPr>
          <p:cNvPr id="7" name="Picture 6">
            <a:extLst>
              <a:ext uri="{FF2B5EF4-FFF2-40B4-BE49-F238E27FC236}">
                <a16:creationId xmlns:a16="http://schemas.microsoft.com/office/drawing/2014/main" id="{0C65DCB3-EDD2-4748-A0A4-91CFAC0B9BD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479" b="91469" l="7143" r="90000">
                        <a14:foregroundMark x1="33810" y1="9479" x2="33810" y2="9479"/>
                        <a14:foregroundMark x1="8095" y1="38863" x2="8095" y2="38863"/>
                        <a14:foregroundMark x1="50476" y1="90521" x2="50476" y2="90521"/>
                        <a14:foregroundMark x1="49524" y1="91469" x2="49524" y2="91469"/>
                        <a14:foregroundMark x1="89524" y1="54502" x2="89524" y2="54502"/>
                      </a14:backgroundRemoval>
                    </a14:imgEffect>
                  </a14:imgLayer>
                </a14:imgProps>
              </a:ext>
              <a:ext uri="{28A0092B-C50C-407E-A947-70E740481C1C}">
                <a14:useLocalDpi xmlns:a14="http://schemas.microsoft.com/office/drawing/2010/main" val="0"/>
              </a:ext>
            </a:extLst>
          </a:blip>
          <a:stretch>
            <a:fillRect/>
          </a:stretch>
        </p:blipFill>
        <p:spPr>
          <a:xfrm>
            <a:off x="5795002" y="3563387"/>
            <a:ext cx="2639195" cy="2651760"/>
          </a:xfrm>
          <a:prstGeom prst="rect">
            <a:avLst/>
          </a:prstGeom>
        </p:spPr>
      </p:pic>
    </p:spTree>
    <p:extLst>
      <p:ext uri="{BB962C8B-B14F-4D97-AF65-F5344CB8AC3E}">
        <p14:creationId xmlns:p14="http://schemas.microsoft.com/office/powerpoint/2010/main" val="3466098398"/>
      </p:ext>
    </p:extLst>
  </p:cSld>
  <p:clrMapOvr>
    <a:masterClrMapping/>
  </p:clrMapOvr>
  <mc:AlternateContent xmlns:mc="http://schemas.openxmlformats.org/markup-compatibility/2006" xmlns:p14="http://schemas.microsoft.com/office/powerpoint/2010/main">
    <mc:Choice Requires="p14">
      <p:transition spd="slow" p14:dur="2000" advTm="84838"/>
    </mc:Choice>
    <mc:Fallback xmlns="">
      <p:transition spd="slow" advTm="84838"/>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23028F-6EF2-4A55-B6FB-3403AD5303A8}"/>
              </a:ext>
            </a:extLst>
          </p:cNvPr>
          <p:cNvSpPr>
            <a:spLocks noGrp="1"/>
          </p:cNvSpPr>
          <p:nvPr>
            <p:ph type="title"/>
          </p:nvPr>
        </p:nvSpPr>
        <p:spPr>
          <a:xfrm>
            <a:off x="571500" y="857996"/>
            <a:ext cx="8001000" cy="420037"/>
          </a:xfrm>
        </p:spPr>
        <p:txBody>
          <a:bodyPr/>
          <a:lstStyle/>
          <a:p>
            <a:r>
              <a:rPr lang="en-US" dirty="0"/>
              <a:t>Hints During the Survey</a:t>
            </a:r>
          </a:p>
        </p:txBody>
      </p:sp>
      <p:sp>
        <p:nvSpPr>
          <p:cNvPr id="5" name="Text Placeholder 4">
            <a:extLst>
              <a:ext uri="{FF2B5EF4-FFF2-40B4-BE49-F238E27FC236}">
                <a16:creationId xmlns:a16="http://schemas.microsoft.com/office/drawing/2014/main" id="{D5693DF2-D6F1-4F6A-A8F2-DEB0DB5EF61C}"/>
              </a:ext>
            </a:extLst>
          </p:cNvPr>
          <p:cNvSpPr>
            <a:spLocks noGrp="1"/>
          </p:cNvSpPr>
          <p:nvPr>
            <p:ph type="body" sz="quarter" idx="12"/>
          </p:nvPr>
        </p:nvSpPr>
        <p:spPr/>
        <p:txBody>
          <a:bodyPr/>
          <a:lstStyle/>
          <a:p>
            <a:r>
              <a:rPr lang="en-US" sz="2400" dirty="0">
                <a:latin typeface="Arial" panose="020B0604020202020204" pitchFamily="34" charset="0"/>
              </a:rPr>
              <a:t>The surveyors </a:t>
            </a:r>
            <a:r>
              <a:rPr lang="en-US" sz="2400" dirty="0">
                <a:solidFill>
                  <a:schemeClr val="accent3"/>
                </a:solidFill>
                <a:latin typeface="Arial" panose="020B0604020202020204" pitchFamily="34" charset="0"/>
              </a:rPr>
              <a:t>will</a:t>
            </a:r>
            <a:r>
              <a:rPr lang="en-US" sz="2400" dirty="0">
                <a:latin typeface="Arial" panose="020B0604020202020204" pitchFamily="34" charset="0"/>
              </a:rPr>
              <a:t> notice things you don’t see</a:t>
            </a:r>
          </a:p>
          <a:p>
            <a:r>
              <a:rPr lang="en-US" sz="2400" dirty="0">
                <a:latin typeface="Arial" panose="020B0604020202020204" pitchFamily="34" charset="0"/>
              </a:rPr>
              <a:t>If they ask for materials, please find them </a:t>
            </a:r>
            <a:r>
              <a:rPr lang="en-US" sz="2400" dirty="0">
                <a:solidFill>
                  <a:schemeClr val="accent3"/>
                </a:solidFill>
                <a:latin typeface="Arial" panose="020B0604020202020204" pitchFamily="34" charset="0"/>
              </a:rPr>
              <a:t>ASAP</a:t>
            </a:r>
          </a:p>
          <a:p>
            <a:r>
              <a:rPr lang="en-US" sz="2400" dirty="0">
                <a:latin typeface="Arial" panose="020B0604020202020204" pitchFamily="34" charset="0"/>
              </a:rPr>
              <a:t>If </a:t>
            </a:r>
            <a:r>
              <a:rPr lang="en-US" sz="2400" dirty="0">
                <a:solidFill>
                  <a:schemeClr val="accent3"/>
                </a:solidFill>
                <a:latin typeface="Arial" panose="020B0604020202020204" pitchFamily="34" charset="0"/>
              </a:rPr>
              <a:t>changes</a:t>
            </a:r>
            <a:r>
              <a:rPr lang="en-US" sz="2400" dirty="0">
                <a:latin typeface="Arial" panose="020B0604020202020204" pitchFamily="34" charset="0"/>
              </a:rPr>
              <a:t> are needed in the agenda, please ask</a:t>
            </a:r>
          </a:p>
          <a:p>
            <a:r>
              <a:rPr lang="en-US" sz="2400" dirty="0">
                <a:latin typeface="Arial" panose="020B0604020202020204" pitchFamily="34" charset="0"/>
              </a:rPr>
              <a:t>Time will go by very </a:t>
            </a:r>
            <a:r>
              <a:rPr lang="en-US" sz="2400" dirty="0">
                <a:solidFill>
                  <a:schemeClr val="accent3"/>
                </a:solidFill>
                <a:latin typeface="Arial" panose="020B0604020202020204" pitchFamily="34" charset="0"/>
              </a:rPr>
              <a:t>quickly</a:t>
            </a:r>
          </a:p>
          <a:p>
            <a:r>
              <a:rPr lang="en-US" sz="2400" dirty="0">
                <a:latin typeface="Arial" panose="020B0604020202020204" pitchFamily="34" charset="0"/>
              </a:rPr>
              <a:t>There are </a:t>
            </a:r>
            <a:r>
              <a:rPr lang="en-US" sz="2400" u="sng" dirty="0">
                <a:solidFill>
                  <a:schemeClr val="accent3"/>
                </a:solidFill>
                <a:latin typeface="Arial" panose="020B0604020202020204" pitchFamily="34" charset="0"/>
              </a:rPr>
              <a:t>no</a:t>
            </a:r>
            <a:r>
              <a:rPr lang="en-US" sz="2400" dirty="0">
                <a:latin typeface="Arial" panose="020B0604020202020204" pitchFamily="34" charset="0"/>
              </a:rPr>
              <a:t> surprises at closing </a:t>
            </a:r>
          </a:p>
        </p:txBody>
      </p:sp>
      <p:sp>
        <p:nvSpPr>
          <p:cNvPr id="4" name="Text Placeholder 3">
            <a:extLst>
              <a:ext uri="{FF2B5EF4-FFF2-40B4-BE49-F238E27FC236}">
                <a16:creationId xmlns:a16="http://schemas.microsoft.com/office/drawing/2014/main" id="{937A6ADB-971A-4C4F-A82F-2C63F20FF96D}"/>
              </a:ext>
            </a:extLst>
          </p:cNvPr>
          <p:cNvSpPr>
            <a:spLocks noGrp="1"/>
          </p:cNvSpPr>
          <p:nvPr>
            <p:ph type="body" sz="quarter" idx="10"/>
          </p:nvPr>
        </p:nvSpPr>
        <p:spPr/>
        <p:txBody>
          <a:bodyPr/>
          <a:lstStyle/>
          <a:p>
            <a:r>
              <a:rPr lang="en-US" sz="3200" dirty="0"/>
              <a:t>On-Site Process</a:t>
            </a:r>
          </a:p>
        </p:txBody>
      </p:sp>
    </p:spTree>
    <p:extLst>
      <p:ext uri="{BB962C8B-B14F-4D97-AF65-F5344CB8AC3E}">
        <p14:creationId xmlns:p14="http://schemas.microsoft.com/office/powerpoint/2010/main" val="1106194670"/>
      </p:ext>
    </p:extLst>
  </p:cSld>
  <p:clrMapOvr>
    <a:masterClrMapping/>
  </p:clrMapOvr>
  <mc:AlternateContent xmlns:mc="http://schemas.openxmlformats.org/markup-compatibility/2006" xmlns:p14="http://schemas.microsoft.com/office/powerpoint/2010/main">
    <mc:Choice Requires="p14">
      <p:transition spd="slow" p14:dur="2000" advTm="39453"/>
    </mc:Choice>
    <mc:Fallback xmlns="">
      <p:transition spd="slow" advTm="39453"/>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DD8D4F-3106-459A-92F5-B12B23E1591E}"/>
              </a:ext>
            </a:extLst>
          </p:cNvPr>
          <p:cNvSpPr>
            <a:spLocks noGrp="1"/>
          </p:cNvSpPr>
          <p:nvPr>
            <p:ph type="body" sz="quarter" idx="11"/>
          </p:nvPr>
        </p:nvSpPr>
        <p:spPr/>
        <p:txBody>
          <a:bodyPr/>
          <a:lstStyle/>
          <a:p>
            <a:r>
              <a:rPr lang="en-US" dirty="0"/>
              <a:t>Post Survey Process</a:t>
            </a:r>
          </a:p>
        </p:txBody>
      </p:sp>
    </p:spTree>
    <p:extLst>
      <p:ext uri="{BB962C8B-B14F-4D97-AF65-F5344CB8AC3E}">
        <p14:creationId xmlns:p14="http://schemas.microsoft.com/office/powerpoint/2010/main" val="827912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E3CFE4-DA4D-4AB5-839F-8633DBCD259D}"/>
              </a:ext>
            </a:extLst>
          </p:cNvPr>
          <p:cNvSpPr>
            <a:spLocks noGrp="1"/>
          </p:cNvSpPr>
          <p:nvPr>
            <p:ph type="title"/>
          </p:nvPr>
        </p:nvSpPr>
        <p:spPr>
          <a:xfrm>
            <a:off x="301752" y="700872"/>
            <a:ext cx="8017002" cy="339586"/>
          </a:xfrm>
        </p:spPr>
        <p:txBody>
          <a:bodyPr/>
          <a:lstStyle/>
          <a:p>
            <a:r>
              <a:rPr lang="en-US" sz="3200" dirty="0">
                <a:latin typeface="+mj-lt"/>
              </a:rPr>
              <a:t>Agenda</a:t>
            </a:r>
          </a:p>
        </p:txBody>
      </p:sp>
      <p:sp>
        <p:nvSpPr>
          <p:cNvPr id="6" name="Text Placeholder 5">
            <a:extLst>
              <a:ext uri="{FF2B5EF4-FFF2-40B4-BE49-F238E27FC236}">
                <a16:creationId xmlns:a16="http://schemas.microsoft.com/office/drawing/2014/main" id="{2164326E-6B84-459B-BC67-0385132C8BB7}"/>
              </a:ext>
            </a:extLst>
          </p:cNvPr>
          <p:cNvSpPr>
            <a:spLocks noGrp="1"/>
          </p:cNvSpPr>
          <p:nvPr>
            <p:ph type="body" sz="quarter" idx="11"/>
          </p:nvPr>
        </p:nvSpPr>
        <p:spPr>
          <a:xfrm>
            <a:off x="301752" y="1217618"/>
            <a:ext cx="5746623" cy="4611682"/>
          </a:xfrm>
        </p:spPr>
        <p:txBody>
          <a:bodyPr>
            <a:noAutofit/>
          </a:bodyPr>
          <a:lstStyle/>
          <a:p>
            <a:pPr marL="214313" indent="-214313">
              <a:buFont typeface="Arial" panose="020B0604020202020204" pitchFamily="34" charset="0"/>
              <a:buChar char="•"/>
            </a:pPr>
            <a:r>
              <a:rPr lang="en-US" sz="2400" dirty="0">
                <a:latin typeface="Arial" panose="020B0604020202020204" pitchFamily="34" charset="0"/>
              </a:rPr>
              <a:t>Joint Commission Background </a:t>
            </a:r>
          </a:p>
          <a:p>
            <a:pPr marL="214313" indent="-214313">
              <a:buFont typeface="Arial" panose="020B0604020202020204" pitchFamily="34" charset="0"/>
              <a:buChar char="•"/>
            </a:pPr>
            <a:r>
              <a:rPr lang="en-US" sz="2400" dirty="0">
                <a:latin typeface="Arial" panose="020B0604020202020204" pitchFamily="34" charset="0"/>
              </a:rPr>
              <a:t>ASC Deemed Status</a:t>
            </a:r>
          </a:p>
          <a:p>
            <a:pPr marL="214313" indent="-214313">
              <a:buFont typeface="Arial" panose="020B0604020202020204" pitchFamily="34" charset="0"/>
              <a:buChar char="•"/>
            </a:pPr>
            <a:r>
              <a:rPr lang="en-US" sz="2400" dirty="0">
                <a:latin typeface="Arial" panose="020B0604020202020204" pitchFamily="34" charset="0"/>
              </a:rPr>
              <a:t>California Outpatient Surgical Settings</a:t>
            </a:r>
          </a:p>
          <a:p>
            <a:pPr marL="214313" indent="-214313">
              <a:buFont typeface="Arial" panose="020B0604020202020204" pitchFamily="34" charset="0"/>
              <a:buChar char="•"/>
            </a:pPr>
            <a:r>
              <a:rPr lang="en-US" sz="2400" dirty="0">
                <a:latin typeface="Arial" panose="020B0604020202020204" pitchFamily="34" charset="0"/>
              </a:rPr>
              <a:t>Preapplication process</a:t>
            </a:r>
          </a:p>
          <a:p>
            <a:pPr marL="214313" indent="-214313">
              <a:buFont typeface="Arial" panose="020B0604020202020204" pitchFamily="34" charset="0"/>
              <a:buChar char="•"/>
            </a:pPr>
            <a:r>
              <a:rPr lang="en-US" sz="2400" dirty="0">
                <a:latin typeface="Arial" panose="020B0604020202020204" pitchFamily="34" charset="0"/>
              </a:rPr>
              <a:t>Preparing for Survey </a:t>
            </a:r>
          </a:p>
          <a:p>
            <a:pPr marL="214313" indent="-214313">
              <a:buFont typeface="Arial" panose="020B0604020202020204" pitchFamily="34" charset="0"/>
              <a:buChar char="•"/>
            </a:pPr>
            <a:r>
              <a:rPr lang="en-US" sz="2400" dirty="0">
                <a:latin typeface="Arial" panose="020B0604020202020204" pitchFamily="34" charset="0"/>
              </a:rPr>
              <a:t>What to expect during your survey </a:t>
            </a:r>
          </a:p>
          <a:p>
            <a:pPr marL="214313" indent="-214313">
              <a:buFont typeface="Arial" panose="020B0604020202020204" pitchFamily="34" charset="0"/>
              <a:buChar char="•"/>
            </a:pPr>
            <a:r>
              <a:rPr lang="en-US" sz="2400" dirty="0">
                <a:latin typeface="Arial" panose="020B0604020202020204" pitchFamily="34" charset="0"/>
              </a:rPr>
              <a:t>Post Survey Process</a:t>
            </a:r>
          </a:p>
          <a:p>
            <a:pPr marL="214313" indent="-214313">
              <a:buFont typeface="Arial" panose="020B0604020202020204" pitchFamily="34" charset="0"/>
              <a:buChar char="•"/>
            </a:pPr>
            <a:r>
              <a:rPr lang="en-US" sz="2400" dirty="0">
                <a:latin typeface="Arial" panose="020B0604020202020204" pitchFamily="34" charset="0"/>
              </a:rPr>
              <a:t>Accreditation Investment</a:t>
            </a:r>
          </a:p>
          <a:p>
            <a:pPr marL="214313" indent="-214313">
              <a:buFont typeface="Arial" panose="020B0604020202020204" pitchFamily="34" charset="0"/>
              <a:buChar char="•"/>
            </a:pPr>
            <a:r>
              <a:rPr lang="en-US" sz="2400" dirty="0">
                <a:latin typeface="Arial" panose="020B0604020202020204" pitchFamily="34" charset="0"/>
              </a:rPr>
              <a:t>Getting to Gold - Resources</a:t>
            </a:r>
          </a:p>
        </p:txBody>
      </p:sp>
      <p:sp>
        <p:nvSpPr>
          <p:cNvPr id="2" name="Rectangle 1">
            <a:extLst>
              <a:ext uri="{FF2B5EF4-FFF2-40B4-BE49-F238E27FC236}">
                <a16:creationId xmlns:a16="http://schemas.microsoft.com/office/drawing/2014/main" id="{5B726828-274B-4D57-B5EE-786848674338}"/>
              </a:ext>
            </a:extLst>
          </p:cNvPr>
          <p:cNvSpPr/>
          <p:nvPr/>
        </p:nvSpPr>
        <p:spPr>
          <a:xfrm>
            <a:off x="4481110" y="3290500"/>
            <a:ext cx="227948" cy="300082"/>
          </a:xfrm>
          <a:prstGeom prst="rect">
            <a:avLst/>
          </a:prstGeom>
        </p:spPr>
        <p:txBody>
          <a:bodyPr wrap="none">
            <a:spAutoFit/>
          </a:bodyPr>
          <a:lstStyle/>
          <a:p>
            <a:r>
              <a:rPr lang="en-US" sz="1350" dirty="0">
                <a:solidFill>
                  <a:srgbClr val="000000"/>
                </a:solidFill>
                <a:latin typeface="Times New Roman" panose="02020603050405020304" pitchFamily="18" charset="0"/>
              </a:rPr>
              <a:t> </a:t>
            </a:r>
            <a:endParaRPr lang="en-US" sz="1350" dirty="0"/>
          </a:p>
        </p:txBody>
      </p:sp>
      <p:sp>
        <p:nvSpPr>
          <p:cNvPr id="8" name="Rectangle 7">
            <a:extLst>
              <a:ext uri="{FF2B5EF4-FFF2-40B4-BE49-F238E27FC236}">
                <a16:creationId xmlns:a16="http://schemas.microsoft.com/office/drawing/2014/main" id="{A3EF2BB4-BA14-4F9E-BB8B-CE65224814F1}"/>
              </a:ext>
            </a:extLst>
          </p:cNvPr>
          <p:cNvSpPr/>
          <p:nvPr/>
        </p:nvSpPr>
        <p:spPr>
          <a:xfrm>
            <a:off x="4481110" y="3290500"/>
            <a:ext cx="227948" cy="300082"/>
          </a:xfrm>
          <a:prstGeom prst="rect">
            <a:avLst/>
          </a:prstGeom>
        </p:spPr>
        <p:txBody>
          <a:bodyPr wrap="none">
            <a:spAutoFit/>
          </a:bodyPr>
          <a:lstStyle/>
          <a:p>
            <a:r>
              <a:rPr lang="en-US" sz="1350" dirty="0">
                <a:solidFill>
                  <a:srgbClr val="000000"/>
                </a:solidFill>
                <a:latin typeface="Times New Roman" panose="02020603050405020304" pitchFamily="18" charset="0"/>
              </a:rPr>
              <a:t> </a:t>
            </a:r>
            <a:endParaRPr lang="en-US" sz="1350" dirty="0"/>
          </a:p>
        </p:txBody>
      </p:sp>
      <p:sp>
        <p:nvSpPr>
          <p:cNvPr id="9" name="Rectangle 8">
            <a:extLst>
              <a:ext uri="{FF2B5EF4-FFF2-40B4-BE49-F238E27FC236}">
                <a16:creationId xmlns:a16="http://schemas.microsoft.com/office/drawing/2014/main" id="{82025E8D-3B50-4999-8031-3C8AD5DE5801}"/>
              </a:ext>
            </a:extLst>
          </p:cNvPr>
          <p:cNvSpPr/>
          <p:nvPr/>
        </p:nvSpPr>
        <p:spPr>
          <a:xfrm>
            <a:off x="4481110" y="3290500"/>
            <a:ext cx="227948" cy="300082"/>
          </a:xfrm>
          <a:prstGeom prst="rect">
            <a:avLst/>
          </a:prstGeom>
        </p:spPr>
        <p:txBody>
          <a:bodyPr wrap="none">
            <a:spAutoFit/>
          </a:bodyPr>
          <a:lstStyle/>
          <a:p>
            <a:r>
              <a:rPr lang="en-US" sz="1350" dirty="0">
                <a:solidFill>
                  <a:srgbClr val="000000"/>
                </a:solidFill>
                <a:latin typeface="Times New Roman" panose="02020603050405020304" pitchFamily="18" charset="0"/>
              </a:rPr>
              <a:t> </a:t>
            </a:r>
            <a:endParaRPr lang="en-US" sz="1350" dirty="0"/>
          </a:p>
        </p:txBody>
      </p:sp>
      <p:sp>
        <p:nvSpPr>
          <p:cNvPr id="10" name="Rectangle 9">
            <a:extLst>
              <a:ext uri="{FF2B5EF4-FFF2-40B4-BE49-F238E27FC236}">
                <a16:creationId xmlns:a16="http://schemas.microsoft.com/office/drawing/2014/main" id="{5CAD99CA-7779-4F8E-BFA8-8831C5A706CB}"/>
              </a:ext>
            </a:extLst>
          </p:cNvPr>
          <p:cNvSpPr/>
          <p:nvPr/>
        </p:nvSpPr>
        <p:spPr>
          <a:xfrm>
            <a:off x="4481110" y="3290500"/>
            <a:ext cx="227948" cy="300082"/>
          </a:xfrm>
          <a:prstGeom prst="rect">
            <a:avLst/>
          </a:prstGeom>
        </p:spPr>
        <p:txBody>
          <a:bodyPr wrap="none">
            <a:spAutoFit/>
          </a:bodyPr>
          <a:lstStyle/>
          <a:p>
            <a:r>
              <a:rPr lang="en-US" sz="1350" dirty="0">
                <a:solidFill>
                  <a:srgbClr val="000000"/>
                </a:solidFill>
                <a:latin typeface="Times New Roman" panose="02020603050405020304" pitchFamily="18" charset="0"/>
              </a:rPr>
              <a:t> </a:t>
            </a:r>
            <a:endParaRPr lang="en-US" sz="1350" dirty="0"/>
          </a:p>
        </p:txBody>
      </p:sp>
      <p:sp>
        <p:nvSpPr>
          <p:cNvPr id="11" name="Rectangle 10">
            <a:extLst>
              <a:ext uri="{FF2B5EF4-FFF2-40B4-BE49-F238E27FC236}">
                <a16:creationId xmlns:a16="http://schemas.microsoft.com/office/drawing/2014/main" id="{D8D195DD-ADB0-4232-A6F3-B55D1CAF42F5}"/>
              </a:ext>
            </a:extLst>
          </p:cNvPr>
          <p:cNvSpPr/>
          <p:nvPr/>
        </p:nvSpPr>
        <p:spPr>
          <a:xfrm>
            <a:off x="4482913" y="3290500"/>
            <a:ext cx="226344" cy="300082"/>
          </a:xfrm>
          <a:prstGeom prst="rect">
            <a:avLst/>
          </a:prstGeom>
        </p:spPr>
        <p:txBody>
          <a:bodyPr wrap="none">
            <a:spAutoFit/>
          </a:bodyPr>
          <a:lstStyle/>
          <a:p>
            <a:r>
              <a:rPr lang="en-US" sz="1350" dirty="0"/>
              <a:t> </a:t>
            </a:r>
          </a:p>
        </p:txBody>
      </p:sp>
      <p:pic>
        <p:nvPicPr>
          <p:cNvPr id="13" name="Picture 12">
            <a:extLst>
              <a:ext uri="{FF2B5EF4-FFF2-40B4-BE49-F238E27FC236}">
                <a16:creationId xmlns:a16="http://schemas.microsoft.com/office/drawing/2014/main" id="{F204FC22-26D2-44AB-A574-BECA534C1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8434" y="2010340"/>
            <a:ext cx="2560320" cy="2560320"/>
          </a:xfrm>
          <a:prstGeom prst="rect">
            <a:avLst/>
          </a:prstGeom>
        </p:spPr>
      </p:pic>
    </p:spTree>
    <p:extLst>
      <p:ext uri="{BB962C8B-B14F-4D97-AF65-F5344CB8AC3E}">
        <p14:creationId xmlns:p14="http://schemas.microsoft.com/office/powerpoint/2010/main" val="2850517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25" y="898464"/>
            <a:ext cx="8001000" cy="604850"/>
          </a:xfrm>
        </p:spPr>
        <p:txBody>
          <a:bodyPr/>
          <a:lstStyle/>
          <a:p>
            <a:pPr lvl="0"/>
            <a:r>
              <a:rPr lang="en-US" dirty="0"/>
              <a:t>SAFER Matrix</a:t>
            </a:r>
          </a:p>
        </p:txBody>
      </p:sp>
      <p:sp>
        <p:nvSpPr>
          <p:cNvPr id="7" name="Text Placeholder 6"/>
          <p:cNvSpPr>
            <a:spLocks noGrp="1"/>
          </p:cNvSpPr>
          <p:nvPr>
            <p:ph type="body" sz="quarter" idx="12"/>
          </p:nvPr>
        </p:nvSpPr>
        <p:spPr>
          <a:xfrm>
            <a:off x="0" y="1779451"/>
            <a:ext cx="2936055" cy="4021274"/>
          </a:xfrm>
        </p:spPr>
        <p:txBody>
          <a:bodyPr/>
          <a:lstStyle/>
          <a:p>
            <a:pPr lvl="1"/>
            <a:r>
              <a:rPr lang="en-US" sz="1800" dirty="0">
                <a:latin typeface="Arial" panose="020B0604020202020204" pitchFamily="34" charset="0"/>
              </a:rPr>
              <a:t>Organizations are scored via SAFER Matrix                                     </a:t>
            </a:r>
          </a:p>
          <a:p>
            <a:pPr lvl="1"/>
            <a:r>
              <a:rPr lang="en-US" sz="1800" dirty="0">
                <a:latin typeface="Arial" panose="020B0604020202020204" pitchFamily="34" charset="0"/>
              </a:rPr>
              <a:t>Findings placed within matrix according to likelihood to </a:t>
            </a:r>
            <a:r>
              <a:rPr lang="en-US" sz="1800" b="1" i="1" dirty="0">
                <a:latin typeface="Arial" panose="020B0604020202020204" pitchFamily="34" charset="0"/>
              </a:rPr>
              <a:t>cause  harm</a:t>
            </a:r>
            <a:r>
              <a:rPr lang="en-US" sz="1800" dirty="0">
                <a:latin typeface="Arial" panose="020B0604020202020204" pitchFamily="34" charset="0"/>
              </a:rPr>
              <a:t> and the frequency of the observations</a:t>
            </a:r>
          </a:p>
          <a:p>
            <a:pPr lvl="1"/>
            <a:r>
              <a:rPr lang="en-US" sz="1800" dirty="0">
                <a:latin typeface="Arial" panose="020B0604020202020204" pitchFamily="34" charset="0"/>
              </a:rPr>
              <a:t>Visualization of potential risk areas to the organization</a:t>
            </a:r>
          </a:p>
        </p:txBody>
      </p:sp>
      <p:sp>
        <p:nvSpPr>
          <p:cNvPr id="4" name="Text Placeholder 3"/>
          <p:cNvSpPr>
            <a:spLocks noGrp="1"/>
          </p:cNvSpPr>
          <p:nvPr>
            <p:ph type="body" sz="quarter" idx="10"/>
          </p:nvPr>
        </p:nvSpPr>
        <p:spPr>
          <a:xfrm>
            <a:off x="304800" y="287853"/>
            <a:ext cx="6172200" cy="334474"/>
          </a:xfrm>
        </p:spPr>
        <p:txBody>
          <a:bodyPr/>
          <a:lstStyle/>
          <a:p>
            <a:r>
              <a:rPr lang="en-US" sz="3200" dirty="0"/>
              <a:t>Post Survey Process</a:t>
            </a:r>
          </a:p>
        </p:txBody>
      </p:sp>
      <p:pic>
        <p:nvPicPr>
          <p:cNvPr id="6" name="Content Placeholder 3">
            <a:extLst>
              <a:ext uri="{FF2B5EF4-FFF2-40B4-BE49-F238E27FC236}">
                <a16:creationId xmlns:a16="http://schemas.microsoft.com/office/drawing/2014/main" id="{957B6FA7-FD1B-483F-814E-299F2A1232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936055" y="1200889"/>
            <a:ext cx="6207945" cy="4021274"/>
          </a:xfrm>
          <a:prstGeom prst="rect">
            <a:avLst/>
          </a:prstGeom>
        </p:spPr>
      </p:pic>
    </p:spTree>
    <p:extLst>
      <p:ext uri="{BB962C8B-B14F-4D97-AF65-F5344CB8AC3E}">
        <p14:creationId xmlns:p14="http://schemas.microsoft.com/office/powerpoint/2010/main" val="740095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4BB43D-A00C-42BF-8A63-458CC19DCC74}"/>
              </a:ext>
            </a:extLst>
          </p:cNvPr>
          <p:cNvSpPr>
            <a:spLocks noGrp="1"/>
          </p:cNvSpPr>
          <p:nvPr>
            <p:ph type="title"/>
          </p:nvPr>
        </p:nvSpPr>
        <p:spPr>
          <a:xfrm>
            <a:off x="266700" y="914401"/>
            <a:ext cx="8001000" cy="448612"/>
          </a:xfrm>
        </p:spPr>
        <p:txBody>
          <a:bodyPr/>
          <a:lstStyle/>
          <a:p>
            <a:r>
              <a:rPr lang="en-US" dirty="0">
                <a:solidFill>
                  <a:schemeClr val="tx2"/>
                </a:solidFill>
              </a:rPr>
              <a:t>What happens after your survey? </a:t>
            </a:r>
          </a:p>
        </p:txBody>
      </p:sp>
      <p:graphicFrame>
        <p:nvGraphicFramePr>
          <p:cNvPr id="8" name="Diagram 7">
            <a:extLst>
              <a:ext uri="{FF2B5EF4-FFF2-40B4-BE49-F238E27FC236}">
                <a16:creationId xmlns:a16="http://schemas.microsoft.com/office/drawing/2014/main" id="{01D002F0-85F8-4A64-AAF9-65DC3D50570E}"/>
              </a:ext>
            </a:extLst>
          </p:cNvPr>
          <p:cNvGraphicFramePr/>
          <p:nvPr>
            <p:extLst>
              <p:ext uri="{D42A27DB-BD31-4B8C-83A1-F6EECF244321}">
                <p14:modId xmlns:p14="http://schemas.microsoft.com/office/powerpoint/2010/main" val="3469736178"/>
              </p:ext>
            </p:extLst>
          </p:nvPr>
        </p:nvGraphicFramePr>
        <p:xfrm>
          <a:off x="85725" y="1771650"/>
          <a:ext cx="9058275" cy="4524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70447274-27EE-40D5-B658-78303C69815D}"/>
              </a:ext>
            </a:extLst>
          </p:cNvPr>
          <p:cNvSpPr>
            <a:spLocks noGrp="1"/>
          </p:cNvSpPr>
          <p:nvPr>
            <p:ph type="body" sz="quarter" idx="10"/>
          </p:nvPr>
        </p:nvSpPr>
        <p:spPr>
          <a:xfrm>
            <a:off x="266700" y="316201"/>
            <a:ext cx="6172200" cy="334474"/>
          </a:xfrm>
        </p:spPr>
        <p:txBody>
          <a:bodyPr/>
          <a:lstStyle/>
          <a:p>
            <a:r>
              <a:rPr lang="en-US" sz="3200" dirty="0"/>
              <a:t>Post Survey Process</a:t>
            </a:r>
          </a:p>
        </p:txBody>
      </p:sp>
      <p:pic>
        <p:nvPicPr>
          <p:cNvPr id="2" name="Picture 1">
            <a:extLst>
              <a:ext uri="{FF2B5EF4-FFF2-40B4-BE49-F238E27FC236}">
                <a16:creationId xmlns:a16="http://schemas.microsoft.com/office/drawing/2014/main" id="{2D8E94B7-4DF5-4BA2-896A-FAEA142B8768}"/>
              </a:ext>
            </a:extLst>
          </p:cNvPr>
          <p:cNvPicPr>
            <a:picLocks noChangeAspect="1"/>
          </p:cNvPicPr>
          <p:nvPr/>
        </p:nvPicPr>
        <p:blipFill>
          <a:blip r:embed="rId8"/>
          <a:stretch>
            <a:fillRect/>
          </a:stretch>
        </p:blipFill>
        <p:spPr>
          <a:xfrm>
            <a:off x="5808168" y="2483988"/>
            <a:ext cx="543001" cy="733528"/>
          </a:xfrm>
          <a:prstGeom prst="rect">
            <a:avLst/>
          </a:prstGeom>
        </p:spPr>
      </p:pic>
    </p:spTree>
    <p:extLst>
      <p:ext uri="{BB962C8B-B14F-4D97-AF65-F5344CB8AC3E}">
        <p14:creationId xmlns:p14="http://schemas.microsoft.com/office/powerpoint/2010/main" val="809814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E69E03-76F5-43D1-9895-CE1533305568}"/>
              </a:ext>
            </a:extLst>
          </p:cNvPr>
          <p:cNvSpPr>
            <a:spLocks noGrp="1"/>
          </p:cNvSpPr>
          <p:nvPr>
            <p:ph type="body" sz="quarter" idx="11"/>
          </p:nvPr>
        </p:nvSpPr>
        <p:spPr/>
        <p:txBody>
          <a:bodyPr/>
          <a:lstStyle/>
          <a:p>
            <a:r>
              <a:rPr lang="en-US" sz="9600" dirty="0"/>
              <a:t>Accreditation  </a:t>
            </a:r>
          </a:p>
          <a:p>
            <a:r>
              <a:rPr lang="en-US" sz="9600" dirty="0"/>
              <a:t>Investment</a:t>
            </a:r>
          </a:p>
        </p:txBody>
      </p:sp>
    </p:spTree>
    <p:extLst>
      <p:ext uri="{BB962C8B-B14F-4D97-AF65-F5344CB8AC3E}">
        <p14:creationId xmlns:p14="http://schemas.microsoft.com/office/powerpoint/2010/main" val="1591796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7036F2-29F7-411F-B721-18521F5D2013}"/>
              </a:ext>
            </a:extLst>
          </p:cNvPr>
          <p:cNvSpPr>
            <a:spLocks noGrp="1"/>
          </p:cNvSpPr>
          <p:nvPr>
            <p:ph type="body" sz="quarter" idx="11"/>
          </p:nvPr>
        </p:nvSpPr>
        <p:spPr>
          <a:xfrm>
            <a:off x="783925" y="953267"/>
            <a:ext cx="8001000" cy="5032567"/>
          </a:xfrm>
        </p:spPr>
        <p:txBody>
          <a:bodyPr/>
          <a:lstStyle/>
          <a:p>
            <a:pPr marL="0" indent="0">
              <a:lnSpc>
                <a:spcPct val="80000"/>
              </a:lnSpc>
              <a:buNone/>
            </a:pPr>
            <a:r>
              <a:rPr lang="en-US" dirty="0">
                <a:latin typeface="Arial" panose="020B0604020202020204" pitchFamily="34" charset="0"/>
              </a:rPr>
              <a:t>Special Considerations for IMQ-accredited organizations</a:t>
            </a:r>
          </a:p>
          <a:p>
            <a:pPr marL="0" lvl="0" indent="0">
              <a:buNone/>
            </a:pPr>
            <a:endParaRPr lang="en-US" dirty="0"/>
          </a:p>
          <a:p>
            <a:pPr marL="0" lvl="0" indent="0">
              <a:buNone/>
            </a:pPr>
            <a:r>
              <a:rPr lang="en-US" dirty="0"/>
              <a:t>Waiver of the application deposit fee of $1,700</a:t>
            </a:r>
            <a:endParaRPr lang="en-US" sz="2400" dirty="0"/>
          </a:p>
          <a:p>
            <a:pPr marL="0" lvl="0" indent="0">
              <a:buNone/>
            </a:pPr>
            <a:endParaRPr lang="en-US" b="1" dirty="0">
              <a:solidFill>
                <a:srgbClr val="FF0000"/>
              </a:solidFill>
            </a:endParaRPr>
          </a:p>
          <a:p>
            <a:pPr marL="0" lvl="0" indent="0">
              <a:buNone/>
            </a:pPr>
            <a:r>
              <a:rPr lang="en-US" dirty="0">
                <a:solidFill>
                  <a:srgbClr val="FF0000"/>
                </a:solidFill>
              </a:rPr>
              <a:t>10% </a:t>
            </a:r>
            <a:r>
              <a:rPr lang="en-US" dirty="0"/>
              <a:t>discount on applicable annual fees for the initial 3-year accreditation period</a:t>
            </a:r>
          </a:p>
          <a:p>
            <a:pPr marL="0" lvl="0" indent="0">
              <a:buNone/>
            </a:pPr>
            <a:endParaRPr lang="en-US" sz="2400" dirty="0"/>
          </a:p>
          <a:p>
            <a:pPr marL="0" lvl="0" indent="0">
              <a:buNone/>
            </a:pPr>
            <a:r>
              <a:rPr lang="en-US" dirty="0"/>
              <a:t>Extended time period (e.g., 90 days from time of invoice) to make final accreditation fee payments</a:t>
            </a:r>
            <a:endParaRPr lang="en-US" sz="2400" dirty="0"/>
          </a:p>
          <a:p>
            <a:pPr lvl="1">
              <a:lnSpc>
                <a:spcPct val="90000"/>
              </a:lnSpc>
              <a:buFont typeface="Wingdings" panose="05000000000000000000" pitchFamily="2" charset="2"/>
              <a:buChar char="Ø"/>
            </a:pPr>
            <a:endParaRPr lang="en-US" sz="2000" dirty="0">
              <a:latin typeface="Arial" panose="020B0604020202020204" pitchFamily="34" charset="0"/>
            </a:endParaRPr>
          </a:p>
          <a:p>
            <a:pPr marL="0" indent="0">
              <a:buNone/>
            </a:pPr>
            <a:endParaRPr lang="en-US" dirty="0"/>
          </a:p>
        </p:txBody>
      </p:sp>
      <p:sp>
        <p:nvSpPr>
          <p:cNvPr id="3" name="Text Placeholder 2">
            <a:extLst>
              <a:ext uri="{FF2B5EF4-FFF2-40B4-BE49-F238E27FC236}">
                <a16:creationId xmlns:a16="http://schemas.microsoft.com/office/drawing/2014/main" id="{6F017184-D341-41E4-9FF1-98CC34300640}"/>
              </a:ext>
            </a:extLst>
          </p:cNvPr>
          <p:cNvSpPr>
            <a:spLocks noGrp="1"/>
          </p:cNvSpPr>
          <p:nvPr>
            <p:ph type="body" sz="quarter" idx="10"/>
          </p:nvPr>
        </p:nvSpPr>
        <p:spPr>
          <a:xfrm>
            <a:off x="359074" y="290709"/>
            <a:ext cx="8425851" cy="662559"/>
          </a:xfrm>
        </p:spPr>
        <p:txBody>
          <a:bodyPr/>
          <a:lstStyle/>
          <a:p>
            <a:r>
              <a:rPr lang="en-US" sz="3200" dirty="0"/>
              <a:t>Ambulatory Care Accreditation – Pricing </a:t>
            </a:r>
          </a:p>
        </p:txBody>
      </p:sp>
      <p:pic>
        <p:nvPicPr>
          <p:cNvPr id="5" name="Graphic 4" descr="Checkmark">
            <a:extLst>
              <a:ext uri="{FF2B5EF4-FFF2-40B4-BE49-F238E27FC236}">
                <a16:creationId xmlns:a16="http://schemas.microsoft.com/office/drawing/2014/main" id="{42F0ED71-5FE2-47D5-AC2F-883237454E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255" y="2244541"/>
            <a:ext cx="548640" cy="548640"/>
          </a:xfrm>
          <a:prstGeom prst="rect">
            <a:avLst/>
          </a:prstGeom>
        </p:spPr>
      </p:pic>
      <p:pic>
        <p:nvPicPr>
          <p:cNvPr id="7" name="Graphic 6" descr="Hourglass">
            <a:extLst>
              <a:ext uri="{FF2B5EF4-FFF2-40B4-BE49-F238E27FC236}">
                <a16:creationId xmlns:a16="http://schemas.microsoft.com/office/drawing/2014/main" id="{72F1A5D0-2C74-4CAE-A703-247628E681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255" y="4905283"/>
            <a:ext cx="548640" cy="548640"/>
          </a:xfrm>
          <a:prstGeom prst="rect">
            <a:avLst/>
          </a:prstGeom>
        </p:spPr>
      </p:pic>
      <p:pic>
        <p:nvPicPr>
          <p:cNvPr id="9" name="Graphic 8" descr="Money">
            <a:extLst>
              <a:ext uri="{FF2B5EF4-FFF2-40B4-BE49-F238E27FC236}">
                <a16:creationId xmlns:a16="http://schemas.microsoft.com/office/drawing/2014/main" id="{5B5CA6B8-F4CD-4E0F-8BFC-334F2A0E8AA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754" y="3339690"/>
            <a:ext cx="548640" cy="548640"/>
          </a:xfrm>
          <a:prstGeom prst="rect">
            <a:avLst/>
          </a:prstGeom>
        </p:spPr>
      </p:pic>
    </p:spTree>
    <p:extLst>
      <p:ext uri="{BB962C8B-B14F-4D97-AF65-F5344CB8AC3E}">
        <p14:creationId xmlns:p14="http://schemas.microsoft.com/office/powerpoint/2010/main" val="1929128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7036F2-29F7-411F-B721-18521F5D2013}"/>
              </a:ext>
            </a:extLst>
          </p:cNvPr>
          <p:cNvSpPr>
            <a:spLocks noGrp="1"/>
          </p:cNvSpPr>
          <p:nvPr>
            <p:ph type="body" sz="quarter" idx="11"/>
          </p:nvPr>
        </p:nvSpPr>
        <p:spPr>
          <a:xfrm>
            <a:off x="449580" y="1275198"/>
            <a:ext cx="8001000" cy="5113670"/>
          </a:xfrm>
        </p:spPr>
        <p:txBody>
          <a:bodyPr/>
          <a:lstStyle/>
          <a:p>
            <a:pPr marL="0" indent="0">
              <a:lnSpc>
                <a:spcPct val="80000"/>
              </a:lnSpc>
              <a:buNone/>
            </a:pPr>
            <a:r>
              <a:rPr lang="en-US" dirty="0">
                <a:latin typeface="Arial" panose="020B0604020202020204" pitchFamily="34" charset="0"/>
              </a:rPr>
              <a:t>Fee estimates</a:t>
            </a:r>
          </a:p>
          <a:p>
            <a:pPr lvl="1">
              <a:lnSpc>
                <a:spcPct val="90000"/>
              </a:lnSpc>
              <a:buFont typeface="Wingdings" panose="05000000000000000000" pitchFamily="2" charset="2"/>
              <a:buChar char="ü"/>
            </a:pPr>
            <a:r>
              <a:rPr lang="en-US" dirty="0">
                <a:latin typeface="Arial" panose="020B0604020202020204" pitchFamily="34" charset="0"/>
              </a:rPr>
              <a:t>Across three years</a:t>
            </a:r>
          </a:p>
          <a:p>
            <a:pPr lvl="1">
              <a:lnSpc>
                <a:spcPct val="90000"/>
              </a:lnSpc>
              <a:buFont typeface="Wingdings" panose="05000000000000000000" pitchFamily="2" charset="2"/>
              <a:buChar char="ü"/>
            </a:pPr>
            <a:r>
              <a:rPr lang="en-US" dirty="0">
                <a:latin typeface="Arial" panose="020B0604020202020204" pitchFamily="34" charset="0"/>
              </a:rPr>
              <a:t>Annual fee* </a:t>
            </a:r>
          </a:p>
          <a:p>
            <a:pPr lvl="1">
              <a:lnSpc>
                <a:spcPct val="90000"/>
              </a:lnSpc>
              <a:buFont typeface="Wingdings" panose="05000000000000000000" pitchFamily="2" charset="2"/>
              <a:buChar char="ü"/>
            </a:pPr>
            <a:r>
              <a:rPr lang="en-US" sz="2600" dirty="0">
                <a:latin typeface="Arial" panose="020B0604020202020204" pitchFamily="34" charset="0"/>
              </a:rPr>
              <a:t>Based on annual case volume</a:t>
            </a:r>
          </a:p>
          <a:p>
            <a:pPr lvl="4">
              <a:lnSpc>
                <a:spcPct val="90000"/>
              </a:lnSpc>
              <a:buFont typeface="Courier New" panose="02070309020205020404" pitchFamily="49" charset="0"/>
              <a:buChar char="o"/>
            </a:pPr>
            <a:r>
              <a:rPr lang="en-US" sz="2600" dirty="0">
                <a:latin typeface="Arial" panose="020B0604020202020204" pitchFamily="34" charset="0"/>
              </a:rPr>
              <a:t>Billed each January 1</a:t>
            </a:r>
          </a:p>
          <a:p>
            <a:pPr lvl="4">
              <a:lnSpc>
                <a:spcPct val="90000"/>
              </a:lnSpc>
              <a:buFont typeface="Courier New" panose="02070309020205020404" pitchFamily="49" charset="0"/>
              <a:buChar char="o"/>
            </a:pPr>
            <a:r>
              <a:rPr lang="en-US" sz="2600" i="1" dirty="0">
                <a:latin typeface="Arial" panose="020B0604020202020204" pitchFamily="34" charset="0"/>
              </a:rPr>
              <a:t>Initial applications</a:t>
            </a:r>
            <a:r>
              <a:rPr lang="en-US" sz="2600" dirty="0">
                <a:latin typeface="Arial" panose="020B0604020202020204" pitchFamily="34" charset="0"/>
              </a:rPr>
              <a:t>: prorated based on timing of application</a:t>
            </a:r>
          </a:p>
          <a:p>
            <a:pPr lvl="1">
              <a:lnSpc>
                <a:spcPct val="90000"/>
              </a:lnSpc>
              <a:buFont typeface="Wingdings" panose="05000000000000000000" pitchFamily="2" charset="2"/>
              <a:buChar char="ü"/>
            </a:pPr>
            <a:r>
              <a:rPr lang="en-US" dirty="0">
                <a:latin typeface="Arial" panose="020B0604020202020204" pitchFamily="34" charset="0"/>
              </a:rPr>
              <a:t>On-site survey fee</a:t>
            </a:r>
          </a:p>
          <a:p>
            <a:pPr lvl="4">
              <a:lnSpc>
                <a:spcPct val="90000"/>
              </a:lnSpc>
              <a:buFont typeface="Courier New" panose="02070309020205020404" pitchFamily="49" charset="0"/>
              <a:buChar char="o"/>
            </a:pPr>
            <a:r>
              <a:rPr lang="en-US" dirty="0">
                <a:latin typeface="Arial" panose="020B0604020202020204" pitchFamily="34" charset="0"/>
              </a:rPr>
              <a:t>Based on number of surveyors/days</a:t>
            </a:r>
          </a:p>
          <a:p>
            <a:pPr marL="288925" lvl="1" indent="0">
              <a:lnSpc>
                <a:spcPct val="90000"/>
              </a:lnSpc>
              <a:buNone/>
            </a:pPr>
            <a:endParaRPr lang="en-US" sz="2000" dirty="0">
              <a:latin typeface="Arial" panose="020B0604020202020204" pitchFamily="34" charset="0"/>
            </a:endParaRPr>
          </a:p>
          <a:p>
            <a:pPr marL="0" indent="0">
              <a:buNone/>
            </a:pPr>
            <a:endParaRPr lang="en-US" dirty="0"/>
          </a:p>
        </p:txBody>
      </p:sp>
      <p:sp>
        <p:nvSpPr>
          <p:cNvPr id="3" name="Text Placeholder 2">
            <a:extLst>
              <a:ext uri="{FF2B5EF4-FFF2-40B4-BE49-F238E27FC236}">
                <a16:creationId xmlns:a16="http://schemas.microsoft.com/office/drawing/2014/main" id="{6F017184-D341-41E4-9FF1-98CC34300640}"/>
              </a:ext>
            </a:extLst>
          </p:cNvPr>
          <p:cNvSpPr>
            <a:spLocks noGrp="1"/>
          </p:cNvSpPr>
          <p:nvPr>
            <p:ph type="body" sz="quarter" idx="10"/>
          </p:nvPr>
        </p:nvSpPr>
        <p:spPr>
          <a:xfrm>
            <a:off x="359074" y="290709"/>
            <a:ext cx="8425851" cy="662559"/>
          </a:xfrm>
        </p:spPr>
        <p:txBody>
          <a:bodyPr/>
          <a:lstStyle/>
          <a:p>
            <a:r>
              <a:rPr lang="en-US" sz="3200" dirty="0"/>
              <a:t>Ambulatory Care Accreditation – Pricing </a:t>
            </a:r>
          </a:p>
        </p:txBody>
      </p:sp>
      <p:sp>
        <p:nvSpPr>
          <p:cNvPr id="4" name="Rectangle 3">
            <a:extLst>
              <a:ext uri="{FF2B5EF4-FFF2-40B4-BE49-F238E27FC236}">
                <a16:creationId xmlns:a16="http://schemas.microsoft.com/office/drawing/2014/main" id="{78C2D5CC-DDC4-4764-8C73-06C2BC695A66}"/>
              </a:ext>
            </a:extLst>
          </p:cNvPr>
          <p:cNvSpPr/>
          <p:nvPr/>
        </p:nvSpPr>
        <p:spPr>
          <a:xfrm>
            <a:off x="4052236" y="6396475"/>
            <a:ext cx="4732689" cy="341632"/>
          </a:xfrm>
          <a:prstGeom prst="rect">
            <a:avLst/>
          </a:prstGeom>
        </p:spPr>
        <p:txBody>
          <a:bodyPr wrap="square">
            <a:spAutoFit/>
          </a:bodyPr>
          <a:lstStyle/>
          <a:p>
            <a:pPr lvl="1">
              <a:lnSpc>
                <a:spcPct val="90000"/>
              </a:lnSpc>
            </a:pPr>
            <a:r>
              <a:rPr lang="en-US" i="1" dirty="0">
                <a:latin typeface="Arial" panose="020B0604020202020204" pitchFamily="34" charset="0"/>
              </a:rPr>
              <a:t>*Discounted at 10% for IMQ Customers</a:t>
            </a:r>
          </a:p>
        </p:txBody>
      </p:sp>
    </p:spTree>
    <p:extLst>
      <p:ext uri="{BB962C8B-B14F-4D97-AF65-F5344CB8AC3E}">
        <p14:creationId xmlns:p14="http://schemas.microsoft.com/office/powerpoint/2010/main" val="1582741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E0C4CA4-D3A0-4B0B-AC43-C0FC16195B62}"/>
              </a:ext>
            </a:extLst>
          </p:cNvPr>
          <p:cNvSpPr>
            <a:spLocks noGrp="1"/>
          </p:cNvSpPr>
          <p:nvPr>
            <p:ph type="body" sz="quarter" idx="10"/>
          </p:nvPr>
        </p:nvSpPr>
        <p:spPr>
          <a:xfrm>
            <a:off x="569214" y="156949"/>
            <a:ext cx="8005572" cy="652639"/>
          </a:xfrm>
        </p:spPr>
        <p:txBody>
          <a:bodyPr/>
          <a:lstStyle/>
          <a:p>
            <a:r>
              <a:rPr lang="en-US" dirty="0"/>
              <a:t>Investment Breakdown</a:t>
            </a:r>
          </a:p>
        </p:txBody>
      </p:sp>
      <p:sp>
        <p:nvSpPr>
          <p:cNvPr id="12" name="Oval 11">
            <a:extLst>
              <a:ext uri="{FF2B5EF4-FFF2-40B4-BE49-F238E27FC236}">
                <a16:creationId xmlns:a16="http://schemas.microsoft.com/office/drawing/2014/main" id="{0AA03D56-1280-46C5-971A-B39D7F5A1B3E}"/>
              </a:ext>
            </a:extLst>
          </p:cNvPr>
          <p:cNvSpPr/>
          <p:nvPr/>
        </p:nvSpPr>
        <p:spPr>
          <a:xfrm>
            <a:off x="1333168" y="984872"/>
            <a:ext cx="1371600" cy="1371600"/>
          </a:xfrm>
          <a:prstGeom prst="ellipse">
            <a:avLst/>
          </a:prstGeom>
          <a:noFill/>
          <a:ln w="19050">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900" dirty="0">
                <a:solidFill>
                  <a:schemeClr val="tx1"/>
                </a:solidFill>
                <a:latin typeface="Arial" panose="020B0604020202020204" pitchFamily="34" charset="0"/>
                <a:cs typeface="Arial" panose="020B0604020202020204" pitchFamily="34" charset="0"/>
              </a:rPr>
              <a:t>Onsite Fees</a:t>
            </a:r>
          </a:p>
        </p:txBody>
      </p:sp>
      <p:sp>
        <p:nvSpPr>
          <p:cNvPr id="13" name="Oval 12">
            <a:extLst>
              <a:ext uri="{FF2B5EF4-FFF2-40B4-BE49-F238E27FC236}">
                <a16:creationId xmlns:a16="http://schemas.microsoft.com/office/drawing/2014/main" id="{8D82E426-9BDB-42D7-ADB1-CF6213309419}"/>
              </a:ext>
            </a:extLst>
          </p:cNvPr>
          <p:cNvSpPr/>
          <p:nvPr/>
        </p:nvSpPr>
        <p:spPr>
          <a:xfrm>
            <a:off x="3791696" y="984872"/>
            <a:ext cx="1371600" cy="1371600"/>
          </a:xfrm>
          <a:prstGeom prst="ellipse">
            <a:avLst/>
          </a:prstGeom>
          <a:noFill/>
          <a:ln w="19050">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850" dirty="0">
                <a:solidFill>
                  <a:schemeClr val="tx1"/>
                </a:solidFill>
                <a:latin typeface="Arial" panose="020B0604020202020204" pitchFamily="34" charset="0"/>
                <a:cs typeface="Arial" panose="020B0604020202020204" pitchFamily="34" charset="0"/>
              </a:rPr>
              <a:t>Annual Fee*</a:t>
            </a:r>
          </a:p>
          <a:p>
            <a:pPr algn="ctr"/>
            <a:r>
              <a:rPr lang="en-US" sz="1850" dirty="0">
                <a:solidFill>
                  <a:schemeClr val="tx1"/>
                </a:solidFill>
                <a:latin typeface="Arial" panose="020B0604020202020204" pitchFamily="34" charset="0"/>
                <a:cs typeface="Arial" panose="020B0604020202020204" pitchFamily="34" charset="0"/>
              </a:rPr>
              <a:t>(x3 yrs.)</a:t>
            </a:r>
            <a:endParaRPr lang="en-US" sz="1850" dirty="0">
              <a:solidFill>
                <a:schemeClr val="bg1"/>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35B9FA72-6DB8-4D6B-BBB2-4B58AC2D2D69}"/>
              </a:ext>
            </a:extLst>
          </p:cNvPr>
          <p:cNvSpPr/>
          <p:nvPr/>
        </p:nvSpPr>
        <p:spPr>
          <a:xfrm>
            <a:off x="6250224" y="984872"/>
            <a:ext cx="1560608" cy="1371600"/>
          </a:xfrm>
          <a:prstGeom prst="ellipse">
            <a:avLst/>
          </a:prstGeom>
          <a:solidFill>
            <a:schemeClr val="accent5"/>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Total </a:t>
            </a:r>
          </a:p>
          <a:p>
            <a:pPr algn="ctr"/>
            <a:r>
              <a:rPr lang="en-US" sz="1400" dirty="0">
                <a:latin typeface="Arial" panose="020B0604020202020204" pitchFamily="34" charset="0"/>
                <a:cs typeface="Arial" panose="020B0604020202020204" pitchFamily="34" charset="0"/>
              </a:rPr>
              <a:t>3yr Investment</a:t>
            </a:r>
          </a:p>
        </p:txBody>
      </p:sp>
      <p:sp>
        <p:nvSpPr>
          <p:cNvPr id="15" name="Plus Sign 14">
            <a:extLst>
              <a:ext uri="{FF2B5EF4-FFF2-40B4-BE49-F238E27FC236}">
                <a16:creationId xmlns:a16="http://schemas.microsoft.com/office/drawing/2014/main" id="{1E47050F-7425-4D9A-A928-42B1EE1CBA73}"/>
              </a:ext>
            </a:extLst>
          </p:cNvPr>
          <p:cNvSpPr/>
          <p:nvPr/>
        </p:nvSpPr>
        <p:spPr>
          <a:xfrm>
            <a:off x="2808285" y="1236332"/>
            <a:ext cx="868680" cy="868680"/>
          </a:xfrm>
          <a:prstGeom prst="mathPlus">
            <a:avLst/>
          </a:prstGeom>
          <a:ln>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Equals 15">
            <a:extLst>
              <a:ext uri="{FF2B5EF4-FFF2-40B4-BE49-F238E27FC236}">
                <a16:creationId xmlns:a16="http://schemas.microsoft.com/office/drawing/2014/main" id="{9996F350-E335-4B4B-89CE-BBA8BEC94EB4}"/>
              </a:ext>
            </a:extLst>
          </p:cNvPr>
          <p:cNvSpPr/>
          <p:nvPr/>
        </p:nvSpPr>
        <p:spPr>
          <a:xfrm>
            <a:off x="5278027" y="1344352"/>
            <a:ext cx="888520" cy="652639"/>
          </a:xfrm>
          <a:prstGeom prst="mathEqual">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graphicFrame>
        <p:nvGraphicFramePr>
          <p:cNvPr id="25" name="Chart 24">
            <a:extLst>
              <a:ext uri="{FF2B5EF4-FFF2-40B4-BE49-F238E27FC236}">
                <a16:creationId xmlns:a16="http://schemas.microsoft.com/office/drawing/2014/main" id="{3D611972-D770-43F6-B38C-582145360257}"/>
              </a:ext>
            </a:extLst>
          </p:cNvPr>
          <p:cNvGraphicFramePr>
            <a:graphicFrameLocks/>
          </p:cNvGraphicFramePr>
          <p:nvPr>
            <p:extLst>
              <p:ext uri="{D42A27DB-BD31-4B8C-83A1-F6EECF244321}">
                <p14:modId xmlns:p14="http://schemas.microsoft.com/office/powerpoint/2010/main" val="1335149142"/>
              </p:ext>
            </p:extLst>
          </p:nvPr>
        </p:nvGraphicFramePr>
        <p:xfrm>
          <a:off x="1254031" y="2698915"/>
          <a:ext cx="6061324" cy="3985120"/>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Rounded Corners 25">
            <a:extLst>
              <a:ext uri="{FF2B5EF4-FFF2-40B4-BE49-F238E27FC236}">
                <a16:creationId xmlns:a16="http://schemas.microsoft.com/office/drawing/2014/main" id="{D2F1732E-2EDA-44EE-BF47-958152EB9BA1}"/>
              </a:ext>
            </a:extLst>
          </p:cNvPr>
          <p:cNvSpPr/>
          <p:nvPr/>
        </p:nvSpPr>
        <p:spPr>
          <a:xfrm>
            <a:off x="61188" y="3426213"/>
            <a:ext cx="1767457" cy="2228820"/>
          </a:xfrm>
          <a:prstGeom prst="roundRect">
            <a:avLst/>
          </a:prstGeom>
          <a:ln>
            <a:solidFill>
              <a:srgbClr val="ED50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latin typeface="Arial" panose="020B0604020202020204" pitchFamily="34" charset="0"/>
                <a:cs typeface="Arial" panose="020B0604020202020204" pitchFamily="34" charset="0"/>
              </a:rPr>
              <a:t>Year 1 (includes annual fee* and onsite fee)</a:t>
            </a:r>
          </a:p>
        </p:txBody>
      </p:sp>
      <p:sp>
        <p:nvSpPr>
          <p:cNvPr id="27" name="Rectangle: Rounded Corners 26">
            <a:extLst>
              <a:ext uri="{FF2B5EF4-FFF2-40B4-BE49-F238E27FC236}">
                <a16:creationId xmlns:a16="http://schemas.microsoft.com/office/drawing/2014/main" id="{86DF0E66-C6B5-4620-B115-00B84393ADEA}"/>
              </a:ext>
            </a:extLst>
          </p:cNvPr>
          <p:cNvSpPr/>
          <p:nvPr/>
        </p:nvSpPr>
        <p:spPr>
          <a:xfrm>
            <a:off x="6801928" y="4427916"/>
            <a:ext cx="1147700" cy="1043512"/>
          </a:xfrm>
          <a:prstGeom prst="roundRect">
            <a:avLst/>
          </a:prstGeom>
          <a:ln>
            <a:solidFill>
              <a:srgbClr val="FFBD0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dirty="0">
                <a:latin typeface="Arial" panose="020B0604020202020204" pitchFamily="34" charset="0"/>
                <a:cs typeface="Arial" panose="020B0604020202020204" pitchFamily="34" charset="0"/>
              </a:rPr>
              <a:t>Year 3  annual* fee</a:t>
            </a:r>
          </a:p>
        </p:txBody>
      </p:sp>
      <p:cxnSp>
        <p:nvCxnSpPr>
          <p:cNvPr id="29" name="Straight Connector 28">
            <a:extLst>
              <a:ext uri="{FF2B5EF4-FFF2-40B4-BE49-F238E27FC236}">
                <a16:creationId xmlns:a16="http://schemas.microsoft.com/office/drawing/2014/main" id="{BB434A2E-67CD-4594-847A-4661AAE36036}"/>
              </a:ext>
            </a:extLst>
          </p:cNvPr>
          <p:cNvCxnSpPr/>
          <p:nvPr/>
        </p:nvCxnSpPr>
        <p:spPr>
          <a:xfrm>
            <a:off x="336430" y="2590894"/>
            <a:ext cx="8557404" cy="0"/>
          </a:xfrm>
          <a:prstGeom prst="line">
            <a:avLst/>
          </a:prstGeom>
          <a:ln>
            <a:prstDash val="sysDash"/>
          </a:ln>
        </p:spPr>
        <p:style>
          <a:lnRef idx="3">
            <a:schemeClr val="dk1"/>
          </a:lnRef>
          <a:fillRef idx="0">
            <a:schemeClr val="dk1"/>
          </a:fillRef>
          <a:effectRef idx="2">
            <a:schemeClr val="dk1"/>
          </a:effectRef>
          <a:fontRef idx="minor">
            <a:schemeClr val="tx1"/>
          </a:fontRef>
        </p:style>
      </p:cxnSp>
      <p:sp>
        <p:nvSpPr>
          <p:cNvPr id="2" name="Rectangle 1">
            <a:extLst>
              <a:ext uri="{FF2B5EF4-FFF2-40B4-BE49-F238E27FC236}">
                <a16:creationId xmlns:a16="http://schemas.microsoft.com/office/drawing/2014/main" id="{19AE0CB2-5517-4E39-8B80-D44166F53E8E}"/>
              </a:ext>
            </a:extLst>
          </p:cNvPr>
          <p:cNvSpPr/>
          <p:nvPr/>
        </p:nvSpPr>
        <p:spPr>
          <a:xfrm>
            <a:off x="4263424" y="6513219"/>
            <a:ext cx="5077008" cy="341632"/>
          </a:xfrm>
          <a:prstGeom prst="rect">
            <a:avLst/>
          </a:prstGeom>
        </p:spPr>
        <p:txBody>
          <a:bodyPr wrap="square">
            <a:spAutoFit/>
          </a:bodyPr>
          <a:lstStyle/>
          <a:p>
            <a:pPr lvl="1">
              <a:lnSpc>
                <a:spcPct val="90000"/>
              </a:lnSpc>
            </a:pPr>
            <a:r>
              <a:rPr lang="en-US" i="1" dirty="0">
                <a:latin typeface="Arial" panose="020B0604020202020204" pitchFamily="34" charset="0"/>
              </a:rPr>
              <a:t>*Discounted at 10% for IMQ Customers</a:t>
            </a:r>
          </a:p>
        </p:txBody>
      </p:sp>
    </p:spTree>
    <p:extLst>
      <p:ext uri="{BB962C8B-B14F-4D97-AF65-F5344CB8AC3E}">
        <p14:creationId xmlns:p14="http://schemas.microsoft.com/office/powerpoint/2010/main" val="1376524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D673DF-A37C-4675-9477-0836DC892FEC}"/>
              </a:ext>
            </a:extLst>
          </p:cNvPr>
          <p:cNvSpPr>
            <a:spLocks noGrp="1"/>
          </p:cNvSpPr>
          <p:nvPr>
            <p:ph type="body" sz="quarter" idx="11"/>
          </p:nvPr>
        </p:nvSpPr>
        <p:spPr/>
        <p:txBody>
          <a:bodyPr/>
          <a:lstStyle/>
          <a:p>
            <a:r>
              <a:rPr lang="en-US" sz="6600" dirty="0">
                <a:solidFill>
                  <a:srgbClr val="FFC000"/>
                </a:solidFill>
              </a:rPr>
              <a:t>Getting to Gold:</a:t>
            </a:r>
          </a:p>
          <a:p>
            <a:r>
              <a:rPr lang="en-US" sz="5400" dirty="0"/>
              <a:t>Resources for Readiness</a:t>
            </a:r>
          </a:p>
        </p:txBody>
      </p:sp>
    </p:spTree>
    <p:extLst>
      <p:ext uri="{BB962C8B-B14F-4D97-AF65-F5344CB8AC3E}">
        <p14:creationId xmlns:p14="http://schemas.microsoft.com/office/powerpoint/2010/main" val="3094135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812" y="848901"/>
            <a:ext cx="8001000" cy="334475"/>
          </a:xfrm>
        </p:spPr>
        <p:txBody>
          <a:bodyPr/>
          <a:lstStyle/>
          <a:p>
            <a:r>
              <a:rPr lang="en-US" sz="2400" dirty="0">
                <a:solidFill>
                  <a:srgbClr val="1F336B"/>
                </a:solidFill>
              </a:rPr>
              <a:t>Resources:</a:t>
            </a:r>
          </a:p>
        </p:txBody>
      </p:sp>
      <p:sp>
        <p:nvSpPr>
          <p:cNvPr id="9" name="Text Placeholder 8"/>
          <p:cNvSpPr>
            <a:spLocks noGrp="1"/>
          </p:cNvSpPr>
          <p:nvPr>
            <p:ph type="body" sz="quarter" idx="12"/>
          </p:nvPr>
        </p:nvSpPr>
        <p:spPr>
          <a:xfrm>
            <a:off x="0" y="1298859"/>
            <a:ext cx="3599812" cy="3657600"/>
          </a:xfrm>
        </p:spPr>
        <p:txBody>
          <a:bodyPr/>
          <a:lstStyle/>
          <a:p>
            <a:pPr lvl="1"/>
            <a:r>
              <a:rPr lang="en-US" sz="2100" dirty="0">
                <a:latin typeface="Arial" panose="020B0604020202020204" pitchFamily="34" charset="0"/>
              </a:rPr>
              <a:t>Two complimentary 1 day workshops in California </a:t>
            </a:r>
          </a:p>
          <a:p>
            <a:pPr lvl="2">
              <a:buFont typeface="Wingdings" panose="05000000000000000000" pitchFamily="2" charset="2"/>
              <a:buChar char="§"/>
            </a:pPr>
            <a:r>
              <a:rPr lang="en-US" sz="2100" dirty="0">
                <a:latin typeface="Arial" panose="020B0604020202020204" pitchFamily="34" charset="0"/>
              </a:rPr>
              <a:t>Dec. 16</a:t>
            </a:r>
            <a:r>
              <a:rPr lang="en-US" sz="2100" baseline="30000" dirty="0">
                <a:latin typeface="Arial" panose="020B0604020202020204" pitchFamily="34" charset="0"/>
              </a:rPr>
              <a:t>th</a:t>
            </a:r>
            <a:r>
              <a:rPr lang="en-US" sz="2100" dirty="0">
                <a:latin typeface="Arial" panose="020B0604020202020204" pitchFamily="34" charset="0"/>
              </a:rPr>
              <a:t> San Francisco</a:t>
            </a:r>
          </a:p>
          <a:p>
            <a:pPr lvl="2">
              <a:buFont typeface="Wingdings" panose="05000000000000000000" pitchFamily="2" charset="2"/>
              <a:buChar char="§"/>
            </a:pPr>
            <a:r>
              <a:rPr lang="en-US" sz="2100" dirty="0">
                <a:latin typeface="Arial" panose="020B0604020202020204" pitchFamily="34" charset="0"/>
              </a:rPr>
              <a:t>Dec. 17</a:t>
            </a:r>
            <a:r>
              <a:rPr lang="en-US" sz="2100" baseline="30000" dirty="0">
                <a:latin typeface="Arial" panose="020B0604020202020204" pitchFamily="34" charset="0"/>
              </a:rPr>
              <a:t>th</a:t>
            </a:r>
            <a:r>
              <a:rPr lang="en-US" sz="2100" dirty="0">
                <a:latin typeface="Arial" panose="020B0604020202020204" pitchFamily="34" charset="0"/>
              </a:rPr>
              <a:t> Los Angeles</a:t>
            </a:r>
          </a:p>
          <a:p>
            <a:pPr lvl="1"/>
            <a:r>
              <a:rPr lang="en-US" sz="2100" dirty="0">
                <a:latin typeface="Arial" panose="020B0604020202020204" pitchFamily="34" charset="0"/>
              </a:rPr>
              <a:t>Reviewing the IMQ standards to Joint Commission Standards</a:t>
            </a:r>
          </a:p>
          <a:p>
            <a:pPr lvl="1"/>
            <a:r>
              <a:rPr lang="en-US" sz="2100" dirty="0">
                <a:latin typeface="Arial" panose="020B0604020202020204" pitchFamily="34" charset="0"/>
              </a:rPr>
              <a:t>In-depth look at Survey process </a:t>
            </a:r>
          </a:p>
          <a:p>
            <a:pPr lvl="1"/>
            <a:r>
              <a:rPr lang="en-US" sz="2100" dirty="0">
                <a:latin typeface="Arial" panose="020B0604020202020204" pitchFamily="34" charset="0"/>
              </a:rPr>
              <a:t>Compliance Tips</a:t>
            </a:r>
          </a:p>
          <a:p>
            <a:pPr lvl="1"/>
            <a:r>
              <a:rPr lang="en-US" sz="2100" dirty="0">
                <a:latin typeface="Arial" panose="020B0604020202020204" pitchFamily="34" charset="0"/>
              </a:rPr>
              <a:t>Register via link below:  </a:t>
            </a:r>
            <a:br>
              <a:rPr lang="en-US" sz="2000" dirty="0">
                <a:latin typeface="Arial" panose="020B0604020202020204" pitchFamily="34" charset="0"/>
              </a:rPr>
            </a:br>
            <a:endParaRPr lang="en-US" sz="2000" dirty="0">
              <a:latin typeface="Arial" panose="020B0604020202020204" pitchFamily="34" charset="0"/>
            </a:endParaRPr>
          </a:p>
        </p:txBody>
      </p:sp>
      <p:sp>
        <p:nvSpPr>
          <p:cNvPr id="4" name="Text Placeholder 3"/>
          <p:cNvSpPr>
            <a:spLocks noGrp="1"/>
          </p:cNvSpPr>
          <p:nvPr>
            <p:ph type="body" sz="quarter" idx="10"/>
          </p:nvPr>
        </p:nvSpPr>
        <p:spPr>
          <a:xfrm>
            <a:off x="165810" y="229884"/>
            <a:ext cx="6172200" cy="334474"/>
          </a:xfrm>
        </p:spPr>
        <p:txBody>
          <a:bodyPr/>
          <a:lstStyle/>
          <a:p>
            <a:pPr marL="0" indent="0">
              <a:buNone/>
            </a:pPr>
            <a:r>
              <a:rPr lang="en-US" sz="3200" dirty="0"/>
              <a:t>Getting to Gold</a:t>
            </a:r>
          </a:p>
        </p:txBody>
      </p:sp>
      <p:pic>
        <p:nvPicPr>
          <p:cNvPr id="3" name="Picture 2">
            <a:extLst>
              <a:ext uri="{FF2B5EF4-FFF2-40B4-BE49-F238E27FC236}">
                <a16:creationId xmlns:a16="http://schemas.microsoft.com/office/drawing/2014/main" id="{6F1FF56F-DDF5-4A6D-B430-34617803B055}"/>
              </a:ext>
            </a:extLst>
          </p:cNvPr>
          <p:cNvPicPr>
            <a:picLocks noChangeAspect="1"/>
          </p:cNvPicPr>
          <p:nvPr/>
        </p:nvPicPr>
        <p:blipFill>
          <a:blip r:embed="rId3"/>
          <a:stretch>
            <a:fillRect/>
          </a:stretch>
        </p:blipFill>
        <p:spPr>
          <a:xfrm>
            <a:off x="3843374" y="656182"/>
            <a:ext cx="5129814" cy="4911741"/>
          </a:xfrm>
          <a:prstGeom prst="rect">
            <a:avLst/>
          </a:prstGeom>
        </p:spPr>
      </p:pic>
      <p:sp>
        <p:nvSpPr>
          <p:cNvPr id="5" name="Rectangle 4">
            <a:extLst>
              <a:ext uri="{FF2B5EF4-FFF2-40B4-BE49-F238E27FC236}">
                <a16:creationId xmlns:a16="http://schemas.microsoft.com/office/drawing/2014/main" id="{8259FB9B-43F7-4D40-AFF4-50D015F18B65}"/>
              </a:ext>
            </a:extLst>
          </p:cNvPr>
          <p:cNvSpPr/>
          <p:nvPr/>
        </p:nvSpPr>
        <p:spPr>
          <a:xfrm>
            <a:off x="1073215" y="5708087"/>
            <a:ext cx="6030191" cy="369332"/>
          </a:xfrm>
          <a:prstGeom prst="rect">
            <a:avLst/>
          </a:prstGeom>
        </p:spPr>
        <p:txBody>
          <a:bodyPr wrap="square">
            <a:spAutoFit/>
          </a:bodyPr>
          <a:lstStyle/>
          <a:p>
            <a:r>
              <a:rPr lang="en-US" dirty="0">
                <a:hlinkClick r:id="rId4"/>
              </a:rPr>
              <a:t>https://pages.jointcommission.org/AHC-2019-IMQ.html</a:t>
            </a:r>
            <a:endParaRPr lang="en-US" dirty="0"/>
          </a:p>
        </p:txBody>
      </p:sp>
    </p:spTree>
    <p:extLst>
      <p:ext uri="{BB962C8B-B14F-4D97-AF65-F5344CB8AC3E}">
        <p14:creationId xmlns:p14="http://schemas.microsoft.com/office/powerpoint/2010/main" val="3050650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812" y="848901"/>
            <a:ext cx="8001000" cy="334475"/>
          </a:xfrm>
        </p:spPr>
        <p:txBody>
          <a:bodyPr/>
          <a:lstStyle/>
          <a:p>
            <a:r>
              <a:rPr lang="en-US" sz="2400" dirty="0">
                <a:solidFill>
                  <a:srgbClr val="1F336B"/>
                </a:solidFill>
              </a:rPr>
              <a:t>Resources:</a:t>
            </a:r>
          </a:p>
        </p:txBody>
      </p:sp>
      <p:sp>
        <p:nvSpPr>
          <p:cNvPr id="9" name="Text Placeholder 8"/>
          <p:cNvSpPr>
            <a:spLocks noGrp="1"/>
          </p:cNvSpPr>
          <p:nvPr>
            <p:ph type="body" sz="quarter" idx="12"/>
          </p:nvPr>
        </p:nvSpPr>
        <p:spPr>
          <a:xfrm>
            <a:off x="0" y="1298859"/>
            <a:ext cx="9144000" cy="3657600"/>
          </a:xfrm>
        </p:spPr>
        <p:txBody>
          <a:bodyPr/>
          <a:lstStyle/>
          <a:p>
            <a:pPr lvl="1"/>
            <a:r>
              <a:rPr lang="en-US" sz="2000" dirty="0">
                <a:latin typeface="Arial" panose="020B0604020202020204" pitchFamily="34" charset="0"/>
              </a:rPr>
              <a:t>Crosswalk from IMQ standards to Joint Commission Standards</a:t>
            </a:r>
            <a:br>
              <a:rPr lang="en-US" sz="2000" dirty="0">
                <a:latin typeface="Arial" panose="020B0604020202020204" pitchFamily="34" charset="0"/>
              </a:rPr>
            </a:br>
            <a:endParaRPr lang="en-US" sz="2000" dirty="0">
              <a:latin typeface="Arial" panose="020B0604020202020204" pitchFamily="34" charset="0"/>
            </a:endParaRPr>
          </a:p>
        </p:txBody>
      </p:sp>
      <p:sp>
        <p:nvSpPr>
          <p:cNvPr id="4" name="Text Placeholder 3"/>
          <p:cNvSpPr>
            <a:spLocks noGrp="1"/>
          </p:cNvSpPr>
          <p:nvPr>
            <p:ph type="body" sz="quarter" idx="10"/>
          </p:nvPr>
        </p:nvSpPr>
        <p:spPr>
          <a:xfrm>
            <a:off x="165810" y="229884"/>
            <a:ext cx="6172200" cy="334474"/>
          </a:xfrm>
        </p:spPr>
        <p:txBody>
          <a:bodyPr/>
          <a:lstStyle/>
          <a:p>
            <a:pPr marL="0" indent="0">
              <a:buNone/>
            </a:pPr>
            <a:r>
              <a:rPr lang="en-US" sz="3200" dirty="0"/>
              <a:t>Getting to Gold</a:t>
            </a:r>
          </a:p>
        </p:txBody>
      </p:sp>
      <p:sp>
        <p:nvSpPr>
          <p:cNvPr id="5" name="Rectangle 4">
            <a:extLst>
              <a:ext uri="{FF2B5EF4-FFF2-40B4-BE49-F238E27FC236}">
                <a16:creationId xmlns:a16="http://schemas.microsoft.com/office/drawing/2014/main" id="{8259FB9B-43F7-4D40-AFF4-50D015F18B65}"/>
              </a:ext>
            </a:extLst>
          </p:cNvPr>
          <p:cNvSpPr/>
          <p:nvPr/>
        </p:nvSpPr>
        <p:spPr>
          <a:xfrm>
            <a:off x="1359653" y="5736083"/>
            <a:ext cx="6030191" cy="369332"/>
          </a:xfrm>
          <a:prstGeom prst="rect">
            <a:avLst/>
          </a:prstGeom>
        </p:spPr>
        <p:txBody>
          <a:bodyPr wrap="square">
            <a:spAutoFit/>
          </a:bodyPr>
          <a:lstStyle/>
          <a:p>
            <a:r>
              <a:rPr lang="en-US" dirty="0">
                <a:hlinkClick r:id="rId3"/>
              </a:rPr>
              <a:t>https://pages.jointcommission.org/AHC-2019-IMQ.html</a:t>
            </a:r>
            <a:endParaRPr lang="en-US" dirty="0"/>
          </a:p>
        </p:txBody>
      </p:sp>
      <p:pic>
        <p:nvPicPr>
          <p:cNvPr id="6" name="Picture 5">
            <a:extLst>
              <a:ext uri="{FF2B5EF4-FFF2-40B4-BE49-F238E27FC236}">
                <a16:creationId xmlns:a16="http://schemas.microsoft.com/office/drawing/2014/main" id="{05253AED-CE98-4289-800C-E552D27047A9}"/>
              </a:ext>
            </a:extLst>
          </p:cNvPr>
          <p:cNvPicPr>
            <a:picLocks noChangeAspect="1"/>
          </p:cNvPicPr>
          <p:nvPr/>
        </p:nvPicPr>
        <p:blipFill>
          <a:blip r:embed="rId4"/>
          <a:stretch>
            <a:fillRect/>
          </a:stretch>
        </p:blipFill>
        <p:spPr>
          <a:xfrm>
            <a:off x="0" y="1121917"/>
            <a:ext cx="8793350" cy="4437224"/>
          </a:xfrm>
          <a:prstGeom prst="rect">
            <a:avLst/>
          </a:prstGeom>
        </p:spPr>
      </p:pic>
    </p:spTree>
    <p:extLst>
      <p:ext uri="{BB962C8B-B14F-4D97-AF65-F5344CB8AC3E}">
        <p14:creationId xmlns:p14="http://schemas.microsoft.com/office/powerpoint/2010/main" val="605416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436214"/>
            <a:ext cx="8001000" cy="914400"/>
          </a:xfrm>
        </p:spPr>
        <p:txBody>
          <a:bodyPr/>
          <a:lstStyle/>
          <a:p>
            <a:r>
              <a:rPr lang="en-US" sz="2400" dirty="0">
                <a:solidFill>
                  <a:srgbClr val="1F336B"/>
                </a:solidFill>
              </a:rPr>
              <a:t>Resources:</a:t>
            </a:r>
          </a:p>
        </p:txBody>
      </p:sp>
      <p:sp>
        <p:nvSpPr>
          <p:cNvPr id="9" name="Text Placeholder 8"/>
          <p:cNvSpPr>
            <a:spLocks noGrp="1"/>
          </p:cNvSpPr>
          <p:nvPr>
            <p:ph type="body" sz="quarter" idx="12"/>
          </p:nvPr>
        </p:nvSpPr>
        <p:spPr>
          <a:xfrm>
            <a:off x="571500" y="1930848"/>
            <a:ext cx="2932059" cy="3657600"/>
          </a:xfrm>
        </p:spPr>
        <p:txBody>
          <a:bodyPr/>
          <a:lstStyle/>
          <a:p>
            <a:r>
              <a:rPr lang="en-US" sz="2400" dirty="0">
                <a:latin typeface="Arial" panose="020B0604020202020204" pitchFamily="34" charset="0"/>
              </a:rPr>
              <a:t>Standards Support</a:t>
            </a:r>
          </a:p>
          <a:p>
            <a:pPr lvl="1"/>
            <a:r>
              <a:rPr lang="en-US" sz="2300" dirty="0">
                <a:latin typeface="Arial" panose="020B0604020202020204" pitchFamily="34" charset="0"/>
              </a:rPr>
              <a:t>On-Line FAQs </a:t>
            </a:r>
          </a:p>
          <a:p>
            <a:pPr lvl="1"/>
            <a:r>
              <a:rPr lang="en-US" sz="2300" dirty="0">
                <a:latin typeface="Arial" panose="020B0604020202020204" pitchFamily="34" charset="0"/>
              </a:rPr>
              <a:t>Standards Interpretation Group/Engineers</a:t>
            </a:r>
          </a:p>
          <a:p>
            <a:pPr lvl="2"/>
            <a:r>
              <a:rPr lang="en-US" sz="2300" dirty="0">
                <a:latin typeface="Arial" panose="020B0604020202020204" pitchFamily="34" charset="0"/>
              </a:rPr>
              <a:t>Submit on-line form  </a:t>
            </a:r>
            <a:br>
              <a:rPr lang="en-US" sz="2300" dirty="0">
                <a:latin typeface="Arial" panose="020B0604020202020204" pitchFamily="34" charset="0"/>
              </a:rPr>
            </a:br>
            <a:endParaRPr lang="en-US" sz="2300" dirty="0">
              <a:latin typeface="Arial" panose="020B0604020202020204" pitchFamily="34" charset="0"/>
            </a:endParaRPr>
          </a:p>
        </p:txBody>
      </p:sp>
      <p:sp>
        <p:nvSpPr>
          <p:cNvPr id="4" name="Text Placeholder 3"/>
          <p:cNvSpPr>
            <a:spLocks noGrp="1"/>
          </p:cNvSpPr>
          <p:nvPr>
            <p:ph type="body" sz="quarter" idx="10"/>
          </p:nvPr>
        </p:nvSpPr>
        <p:spPr/>
        <p:txBody>
          <a:bodyPr/>
          <a:lstStyle/>
          <a:p>
            <a:pPr marL="0" indent="0">
              <a:buNone/>
            </a:pPr>
            <a:r>
              <a:rPr lang="en-US" sz="3200" dirty="0"/>
              <a:t>Getting to Gold</a:t>
            </a:r>
          </a:p>
        </p:txBody>
      </p:sp>
      <p:pic>
        <p:nvPicPr>
          <p:cNvPr id="16" name="Picture 15"/>
          <p:cNvPicPr>
            <a:picLocks noChangeAspect="1"/>
          </p:cNvPicPr>
          <p:nvPr/>
        </p:nvPicPr>
        <p:blipFill>
          <a:blip r:embed="rId3"/>
          <a:stretch>
            <a:fillRect/>
          </a:stretch>
        </p:blipFill>
        <p:spPr>
          <a:xfrm>
            <a:off x="4131587" y="1035820"/>
            <a:ext cx="3787651" cy="752622"/>
          </a:xfrm>
          <a:prstGeom prst="rect">
            <a:avLst/>
          </a:prstGeom>
          <a:ln>
            <a:solidFill>
              <a:schemeClr val="accent6">
                <a:lumMod val="60000"/>
                <a:lumOff val="40000"/>
              </a:schemeClr>
            </a:solidFill>
          </a:ln>
        </p:spPr>
      </p:pic>
      <p:pic>
        <p:nvPicPr>
          <p:cNvPr id="17" name="Picture 16"/>
          <p:cNvPicPr>
            <a:picLocks noChangeAspect="1"/>
          </p:cNvPicPr>
          <p:nvPr/>
        </p:nvPicPr>
        <p:blipFill>
          <a:blip r:embed="rId4"/>
          <a:stretch>
            <a:fillRect/>
          </a:stretch>
        </p:blipFill>
        <p:spPr>
          <a:xfrm>
            <a:off x="4131587" y="1930848"/>
            <a:ext cx="3798359" cy="4357627"/>
          </a:xfrm>
          <a:prstGeom prst="rect">
            <a:avLst/>
          </a:prstGeom>
          <a:ln>
            <a:solidFill>
              <a:srgbClr val="002060"/>
            </a:solidFill>
          </a:ln>
        </p:spPr>
      </p:pic>
    </p:spTree>
    <p:extLst>
      <p:ext uri="{BB962C8B-B14F-4D97-AF65-F5344CB8AC3E}">
        <p14:creationId xmlns:p14="http://schemas.microsoft.com/office/powerpoint/2010/main" val="662997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71500" y="787490"/>
            <a:ext cx="8001000" cy="375632"/>
          </a:xfrm>
        </p:spPr>
        <p:txBody>
          <a:bodyPr/>
          <a:lstStyle/>
          <a:p>
            <a:r>
              <a:rPr lang="en-US" sz="2400" dirty="0">
                <a:solidFill>
                  <a:srgbClr val="1F336B"/>
                </a:solidFill>
                <a:latin typeface="+mj-lt"/>
                <a:cs typeface="Arial" panose="020B0604020202020204" pitchFamily="34" charset="0"/>
              </a:rPr>
              <a:t>Four Entities </a:t>
            </a:r>
            <a:r>
              <a:rPr lang="mr-IN" sz="2400" dirty="0">
                <a:solidFill>
                  <a:srgbClr val="1F336B"/>
                </a:solidFill>
                <a:latin typeface="+mj-lt"/>
              </a:rPr>
              <a:t>–</a:t>
            </a:r>
            <a:r>
              <a:rPr lang="en-US" sz="2400" dirty="0">
                <a:solidFill>
                  <a:srgbClr val="1F336B"/>
                </a:solidFill>
                <a:latin typeface="+mj-lt"/>
                <a:cs typeface="Arial" panose="020B0604020202020204" pitchFamily="34" charset="0"/>
              </a:rPr>
              <a:t> One Vision</a:t>
            </a:r>
          </a:p>
        </p:txBody>
      </p:sp>
      <p:sp>
        <p:nvSpPr>
          <p:cNvPr id="15" name="Text Placeholder 14"/>
          <p:cNvSpPr>
            <a:spLocks noGrp="1"/>
          </p:cNvSpPr>
          <p:nvPr>
            <p:ph type="body" sz="quarter" idx="12"/>
          </p:nvPr>
        </p:nvSpPr>
        <p:spPr>
          <a:xfrm>
            <a:off x="5003649" y="2252805"/>
            <a:ext cx="3900296" cy="3657600"/>
          </a:xfrm>
        </p:spPr>
        <p:txBody>
          <a:bodyPr/>
          <a:lstStyle/>
          <a:p>
            <a:pPr indent="0" algn="ctr" eaLnBrk="0" hangingPunct="0">
              <a:buClr>
                <a:schemeClr val="accent2"/>
              </a:buClr>
              <a:buNone/>
              <a:defRPr/>
            </a:pPr>
            <a:r>
              <a:rPr lang="en-US" sz="1800" kern="0" dirty="0">
                <a:solidFill>
                  <a:schemeClr val="tx2"/>
                </a:solidFill>
                <a:ea typeface="Georgia" charset="0"/>
              </a:rPr>
              <a:t>all people always experience the</a:t>
            </a:r>
          </a:p>
          <a:p>
            <a:pPr indent="0" algn="ctr" eaLnBrk="0" hangingPunct="0">
              <a:buClr>
                <a:schemeClr val="accent2"/>
              </a:buClr>
              <a:buNone/>
              <a:defRPr/>
            </a:pPr>
            <a:r>
              <a:rPr lang="en-US" sz="3200" kern="0" cap="small" dirty="0">
                <a:solidFill>
                  <a:schemeClr val="accent3"/>
                </a:solidFill>
                <a:ea typeface="Georgia" charset="0"/>
              </a:rPr>
              <a:t>safest </a:t>
            </a:r>
          </a:p>
          <a:p>
            <a:pPr indent="0" algn="ctr" eaLnBrk="0" hangingPunct="0">
              <a:buClr>
                <a:schemeClr val="accent2"/>
              </a:buClr>
              <a:buNone/>
              <a:defRPr/>
            </a:pPr>
            <a:r>
              <a:rPr lang="en-US" sz="3200" kern="0" cap="small" dirty="0">
                <a:solidFill>
                  <a:schemeClr val="accent3"/>
                </a:solidFill>
                <a:ea typeface="Georgia" charset="0"/>
              </a:rPr>
              <a:t>highest quality</a:t>
            </a:r>
          </a:p>
          <a:p>
            <a:pPr indent="0" algn="ctr" eaLnBrk="0" hangingPunct="0">
              <a:buClr>
                <a:schemeClr val="accent2"/>
              </a:buClr>
              <a:buNone/>
              <a:defRPr/>
            </a:pPr>
            <a:r>
              <a:rPr lang="en-US" sz="3200" kern="0" cap="small" dirty="0">
                <a:solidFill>
                  <a:schemeClr val="accent3"/>
                </a:solidFill>
                <a:ea typeface="Georgia" charset="0"/>
              </a:rPr>
              <a:t>best-value </a:t>
            </a:r>
          </a:p>
          <a:p>
            <a:pPr indent="0" algn="ctr" eaLnBrk="0" hangingPunct="0">
              <a:buClr>
                <a:schemeClr val="accent2"/>
              </a:buClr>
              <a:buNone/>
              <a:defRPr/>
            </a:pPr>
            <a:r>
              <a:rPr lang="en-US" sz="1800" kern="0" dirty="0">
                <a:solidFill>
                  <a:schemeClr val="tx2"/>
                </a:solidFill>
                <a:ea typeface="Georgia" charset="0"/>
              </a:rPr>
              <a:t>health care across all settings</a:t>
            </a:r>
            <a:r>
              <a:rPr lang="en-US" sz="2000" kern="0" dirty="0">
                <a:solidFill>
                  <a:schemeClr val="tx2"/>
                </a:solidFill>
                <a:latin typeface="+mn-lt"/>
                <a:ea typeface="Georgia" charset="0"/>
                <a:cs typeface="Georgia" charset="0"/>
              </a:rPr>
              <a:t>.</a:t>
            </a:r>
          </a:p>
        </p:txBody>
      </p:sp>
      <p:sp>
        <p:nvSpPr>
          <p:cNvPr id="6" name="Text Placeholder 5"/>
          <p:cNvSpPr>
            <a:spLocks noGrp="1"/>
          </p:cNvSpPr>
          <p:nvPr>
            <p:ph type="body" sz="quarter" idx="10"/>
          </p:nvPr>
        </p:nvSpPr>
        <p:spPr>
          <a:xfrm>
            <a:off x="571499" y="341378"/>
            <a:ext cx="6172200" cy="334474"/>
          </a:xfrm>
        </p:spPr>
        <p:txBody>
          <a:bodyPr/>
          <a:lstStyle/>
          <a:p>
            <a:pPr marL="0" indent="0">
              <a:buNone/>
            </a:pPr>
            <a:r>
              <a:rPr lang="en-US" sz="3200" dirty="0"/>
              <a:t>The Joint Commission</a:t>
            </a:r>
          </a:p>
        </p:txBody>
      </p:sp>
      <p:pic>
        <p:nvPicPr>
          <p:cNvPr id="8" name="Picture 7">
            <a:extLst>
              <a:ext uri="{FF2B5EF4-FFF2-40B4-BE49-F238E27FC236}">
                <a16:creationId xmlns:a16="http://schemas.microsoft.com/office/drawing/2014/main" id="{99F921F6-FF62-48A2-918C-A28DA52F3B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499" y="3329225"/>
            <a:ext cx="2405446" cy="500402"/>
          </a:xfrm>
          <a:prstGeom prst="rect">
            <a:avLst/>
          </a:prstGeom>
        </p:spPr>
      </p:pic>
      <p:pic>
        <p:nvPicPr>
          <p:cNvPr id="9" name="Picture 8">
            <a:extLst>
              <a:ext uri="{FF2B5EF4-FFF2-40B4-BE49-F238E27FC236}">
                <a16:creationId xmlns:a16="http://schemas.microsoft.com/office/drawing/2014/main" id="{278D9637-6967-4778-B82F-F09E42AA11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203" y="4271899"/>
            <a:ext cx="1819275" cy="518274"/>
          </a:xfrm>
          <a:prstGeom prst="rect">
            <a:avLst/>
          </a:prstGeom>
        </p:spPr>
      </p:pic>
      <p:pic>
        <p:nvPicPr>
          <p:cNvPr id="10" name="Picture 9">
            <a:extLst>
              <a:ext uri="{FF2B5EF4-FFF2-40B4-BE49-F238E27FC236}">
                <a16:creationId xmlns:a16="http://schemas.microsoft.com/office/drawing/2014/main" id="{BF6B57C4-6821-4A83-A256-3B213160E8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00" y="1815827"/>
            <a:ext cx="2135932" cy="373424"/>
          </a:xfrm>
          <a:prstGeom prst="rect">
            <a:avLst/>
          </a:prstGeom>
        </p:spPr>
      </p:pic>
      <p:pic>
        <p:nvPicPr>
          <p:cNvPr id="11" name="Picture 10">
            <a:extLst>
              <a:ext uri="{FF2B5EF4-FFF2-40B4-BE49-F238E27FC236}">
                <a16:creationId xmlns:a16="http://schemas.microsoft.com/office/drawing/2014/main" id="{4F2B7ECA-014F-4A0B-BBA7-30FFBF722E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500" y="2455089"/>
            <a:ext cx="1804978" cy="514700"/>
          </a:xfrm>
          <a:prstGeom prst="rect">
            <a:avLst/>
          </a:prstGeom>
        </p:spPr>
      </p:pic>
      <p:sp>
        <p:nvSpPr>
          <p:cNvPr id="19" name="Right Triangle 18">
            <a:extLst>
              <a:ext uri="{FF2B5EF4-FFF2-40B4-BE49-F238E27FC236}">
                <a16:creationId xmlns:a16="http://schemas.microsoft.com/office/drawing/2014/main" id="{D6C33770-589B-472D-84DF-216A39B25566}"/>
              </a:ext>
            </a:extLst>
          </p:cNvPr>
          <p:cNvSpPr/>
          <p:nvPr/>
        </p:nvSpPr>
        <p:spPr>
          <a:xfrm rot="13476461">
            <a:off x="3062400" y="2795554"/>
            <a:ext cx="1608205" cy="1608205"/>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cxnSp>
        <p:nvCxnSpPr>
          <p:cNvPr id="23" name="Elbow Connector 22"/>
          <p:cNvCxnSpPr/>
          <p:nvPr/>
        </p:nvCxnSpPr>
        <p:spPr>
          <a:xfrm rot="16200000" flipH="1">
            <a:off x="2946559" y="1542567"/>
            <a:ext cx="919944" cy="919944"/>
          </a:xfrm>
          <a:prstGeom prst="bentConnector3">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5400000" flipH="1" flipV="1">
            <a:off x="2946559" y="4671429"/>
            <a:ext cx="919944" cy="919944"/>
          </a:xfrm>
          <a:prstGeom prst="bentConnector3">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073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467501"/>
            <a:ext cx="8001000" cy="914400"/>
          </a:xfrm>
        </p:spPr>
        <p:txBody>
          <a:bodyPr/>
          <a:lstStyle/>
          <a:p>
            <a:pPr lvl="1"/>
            <a:r>
              <a:rPr lang="en-US" sz="2400" dirty="0">
                <a:solidFill>
                  <a:srgbClr val="1F336B"/>
                </a:solidFill>
                <a:latin typeface="Georgia" charset="0"/>
                <a:ea typeface="Georgia" charset="0"/>
                <a:cs typeface="Georgia" charset="0"/>
              </a:rPr>
              <a:t>Survey Activity Guide</a:t>
            </a:r>
          </a:p>
        </p:txBody>
      </p:sp>
      <p:sp>
        <p:nvSpPr>
          <p:cNvPr id="4" name="Text Placeholder 3"/>
          <p:cNvSpPr>
            <a:spLocks noGrp="1"/>
          </p:cNvSpPr>
          <p:nvPr>
            <p:ph type="body" sz="quarter" idx="10"/>
          </p:nvPr>
        </p:nvSpPr>
        <p:spPr/>
        <p:txBody>
          <a:bodyPr/>
          <a:lstStyle/>
          <a:p>
            <a:pPr marL="0" indent="0">
              <a:buNone/>
            </a:pPr>
            <a:r>
              <a:rPr lang="en-US" sz="3200" dirty="0"/>
              <a:t>Getting to Gold </a:t>
            </a:r>
          </a:p>
        </p:txBody>
      </p:sp>
      <p:pic>
        <p:nvPicPr>
          <p:cNvPr id="7" name="Picture 6">
            <a:extLst>
              <a:ext uri="{FF2B5EF4-FFF2-40B4-BE49-F238E27FC236}">
                <a16:creationId xmlns:a16="http://schemas.microsoft.com/office/drawing/2014/main" id="{EEFAC4EF-36D1-4BF6-8600-BB6808DFB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776865"/>
            <a:ext cx="2953162" cy="3820058"/>
          </a:xfrm>
          <a:prstGeom prst="rect">
            <a:avLst/>
          </a:prstGeom>
          <a:ln>
            <a:noFill/>
          </a:ln>
          <a:effectLst>
            <a:outerShdw blurRad="292100" dist="139700" dir="2700000" algn="tl" rotWithShape="0">
              <a:srgbClr val="333333">
                <a:alpha val="65000"/>
              </a:srgbClr>
            </a:outerShdw>
          </a:effectLst>
        </p:spPr>
      </p:pic>
      <p:sp>
        <p:nvSpPr>
          <p:cNvPr id="10" name="Rectangle 3">
            <a:extLst>
              <a:ext uri="{FF2B5EF4-FFF2-40B4-BE49-F238E27FC236}">
                <a16:creationId xmlns:a16="http://schemas.microsoft.com/office/drawing/2014/main" id="{A0A8E730-054C-4DED-BDA6-95B82B080BFB}"/>
              </a:ext>
            </a:extLst>
          </p:cNvPr>
          <p:cNvSpPr txBox="1">
            <a:spLocks noChangeArrowheads="1"/>
          </p:cNvSpPr>
          <p:nvPr/>
        </p:nvSpPr>
        <p:spPr bwMode="auto">
          <a:xfrm>
            <a:off x="707960" y="1776865"/>
            <a:ext cx="4930840" cy="49169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3" pitchFamily="18" charset="2"/>
              <a:buChar char="z"/>
              <a:defRPr sz="2400" b="1">
                <a:solidFill>
                  <a:srgbClr val="2C40A6"/>
                </a:solidFill>
                <a:latin typeface="+mn-lt"/>
                <a:ea typeface="+mn-ea"/>
                <a:cs typeface="+mn-cs"/>
              </a:defRPr>
            </a:lvl1pPr>
            <a:lvl2pPr marL="742950" indent="-285750" algn="l" rtl="0" eaLnBrk="0" fontAlgn="base" hangingPunct="0">
              <a:spcBef>
                <a:spcPct val="20000"/>
              </a:spcBef>
              <a:spcAft>
                <a:spcPct val="0"/>
              </a:spcAft>
              <a:buClr>
                <a:schemeClr val="accent6"/>
              </a:buClr>
              <a:buChar char="–"/>
              <a:defRPr sz="1800">
                <a:solidFill>
                  <a:schemeClr val="tx1"/>
                </a:solidFill>
                <a:latin typeface="+mn-lt"/>
              </a:defRPr>
            </a:lvl2pPr>
            <a:lvl3pPr marL="1085850" indent="-228600" algn="l" rtl="0" eaLnBrk="0" fontAlgn="base" hangingPunct="0">
              <a:spcBef>
                <a:spcPct val="20000"/>
              </a:spcBef>
              <a:spcAft>
                <a:spcPct val="0"/>
              </a:spcAft>
              <a:buClr>
                <a:schemeClr val="accent6"/>
              </a:buClr>
              <a:buChar char="–"/>
              <a:defRPr sz="1800">
                <a:solidFill>
                  <a:schemeClr val="tx1"/>
                </a:solidFill>
                <a:latin typeface="+mn-lt"/>
              </a:defRPr>
            </a:lvl3pPr>
            <a:lvl4pPr marL="1428750" indent="-228600" algn="l" rtl="0" eaLnBrk="0" fontAlgn="base" hangingPunct="0">
              <a:spcBef>
                <a:spcPct val="20000"/>
              </a:spcBef>
              <a:spcAft>
                <a:spcPct val="0"/>
              </a:spcAft>
              <a:buClr>
                <a:schemeClr val="accent6"/>
              </a:buClr>
              <a:buChar char="–"/>
              <a:defRPr sz="1800">
                <a:solidFill>
                  <a:schemeClr val="tx1"/>
                </a:solidFill>
                <a:latin typeface="+mn-lt"/>
              </a:defRPr>
            </a:lvl4pPr>
            <a:lvl5pPr marL="1771650" indent="-228600" algn="l" rtl="0" eaLnBrk="0" fontAlgn="base" hangingPunct="0">
              <a:spcBef>
                <a:spcPct val="20000"/>
              </a:spcBef>
              <a:spcAft>
                <a:spcPct val="0"/>
              </a:spcAft>
              <a:defRPr sz="1800">
                <a:solidFill>
                  <a:schemeClr val="tx1"/>
                </a:solidFill>
                <a:latin typeface="+mn-lt"/>
              </a:defRPr>
            </a:lvl5pPr>
            <a:lvl6pPr marL="2228850" indent="-228600" algn="l" rtl="0" fontAlgn="base">
              <a:spcBef>
                <a:spcPct val="20000"/>
              </a:spcBef>
              <a:spcAft>
                <a:spcPct val="0"/>
              </a:spcAft>
              <a:defRPr sz="2800">
                <a:solidFill>
                  <a:schemeClr val="tx1"/>
                </a:solidFill>
                <a:latin typeface="+mn-lt"/>
              </a:defRPr>
            </a:lvl6pPr>
            <a:lvl7pPr marL="2686050" indent="-228600" algn="l" rtl="0" fontAlgn="base">
              <a:spcBef>
                <a:spcPct val="20000"/>
              </a:spcBef>
              <a:spcAft>
                <a:spcPct val="0"/>
              </a:spcAft>
              <a:defRPr sz="2800">
                <a:solidFill>
                  <a:schemeClr val="tx1"/>
                </a:solidFill>
                <a:latin typeface="+mn-lt"/>
              </a:defRPr>
            </a:lvl7pPr>
            <a:lvl8pPr marL="3143250" indent="-228600" algn="l" rtl="0" fontAlgn="base">
              <a:spcBef>
                <a:spcPct val="20000"/>
              </a:spcBef>
              <a:spcAft>
                <a:spcPct val="0"/>
              </a:spcAft>
              <a:defRPr sz="2800">
                <a:solidFill>
                  <a:schemeClr val="tx1"/>
                </a:solidFill>
                <a:latin typeface="+mn-lt"/>
              </a:defRPr>
            </a:lvl8pPr>
            <a:lvl9pPr marL="3600450" indent="-228600" algn="l" rtl="0" fontAlgn="base">
              <a:spcBef>
                <a:spcPct val="20000"/>
              </a:spcBef>
              <a:spcAft>
                <a:spcPct val="0"/>
              </a:spcAft>
              <a:defRPr sz="2800">
                <a:solidFill>
                  <a:schemeClr val="tx1"/>
                </a:solidFill>
                <a:latin typeface="+mn-lt"/>
              </a:defRPr>
            </a:lvl9pPr>
          </a:lstStyle>
          <a:p>
            <a:pPr marL="350838" lvl="1" indent="-350838">
              <a:spcBef>
                <a:spcPts val="0"/>
              </a:spcBef>
              <a:spcAft>
                <a:spcPts val="1800"/>
              </a:spcAft>
              <a:buClr>
                <a:schemeClr val="accent3"/>
              </a:buClr>
              <a:defRPr/>
            </a:pPr>
            <a:r>
              <a:rPr lang="en-US" sz="2200" dirty="0">
                <a:latin typeface="Arial" panose="020B0604020202020204" pitchFamily="34" charset="0"/>
                <a:cs typeface="Arial" panose="020B0604020202020204" pitchFamily="34" charset="0"/>
              </a:rPr>
              <a:t>Provides “blueprint” for survey</a:t>
            </a:r>
          </a:p>
          <a:p>
            <a:pPr marL="350838" lvl="1" indent="-350838">
              <a:spcBef>
                <a:spcPts val="0"/>
              </a:spcBef>
              <a:spcAft>
                <a:spcPts val="1800"/>
              </a:spcAft>
              <a:buClr>
                <a:schemeClr val="accent3"/>
              </a:buClr>
              <a:defRPr/>
            </a:pPr>
            <a:r>
              <a:rPr lang="en-US" sz="2200" dirty="0">
                <a:latin typeface="Arial" panose="020B0604020202020204" pitchFamily="34" charset="0"/>
                <a:cs typeface="Arial" panose="020B0604020202020204" pitchFamily="34" charset="0"/>
              </a:rPr>
              <a:t>Available on Joint Commission Connect once application is submitted</a:t>
            </a:r>
          </a:p>
          <a:p>
            <a:pPr marL="693738" lvl="2" indent="-350838">
              <a:spcBef>
                <a:spcPts val="0"/>
              </a:spcBef>
              <a:spcAft>
                <a:spcPts val="1800"/>
              </a:spcAft>
              <a:buClr>
                <a:schemeClr val="accent3"/>
              </a:buClr>
              <a:defRPr/>
            </a:pPr>
            <a:r>
              <a:rPr lang="en-US" sz="2200" dirty="0">
                <a:latin typeface="Arial" panose="020B0604020202020204" pitchFamily="34" charset="0"/>
                <a:cs typeface="Arial" panose="020B0604020202020204" pitchFamily="34" charset="0"/>
              </a:rPr>
              <a:t>Can be provided prior to submitting application</a:t>
            </a:r>
          </a:p>
          <a:p>
            <a:pPr marL="350838" lvl="1" indent="-350838">
              <a:spcBef>
                <a:spcPts val="0"/>
              </a:spcBef>
              <a:spcAft>
                <a:spcPts val="1800"/>
              </a:spcAft>
              <a:buClr>
                <a:schemeClr val="accent3"/>
              </a:buClr>
              <a:defRPr/>
            </a:pPr>
            <a:r>
              <a:rPr lang="en-US" sz="2200" dirty="0">
                <a:latin typeface="Arial" panose="020B0604020202020204" pitchFamily="34" charset="0"/>
                <a:cs typeface="Arial" panose="020B0604020202020204" pitchFamily="34" charset="0"/>
              </a:rPr>
              <a:t>Includes “Ready-To-Go” list template to assist pre-survey preparation</a:t>
            </a:r>
          </a:p>
          <a:p>
            <a:pPr marL="350838" lvl="1" indent="-350838">
              <a:spcBef>
                <a:spcPts val="0"/>
              </a:spcBef>
              <a:spcAft>
                <a:spcPts val="1800"/>
              </a:spcAft>
              <a:buClr>
                <a:schemeClr val="accent3"/>
              </a:buClr>
              <a:defRPr/>
            </a:pPr>
            <a:endParaRPr lang="en-US" sz="2200" dirty="0">
              <a:latin typeface="Arial" panose="020B0604020202020204" pitchFamily="34" charset="0"/>
              <a:cs typeface="Arial" panose="020B0604020202020204" pitchFamily="34" charset="0"/>
            </a:endParaRPr>
          </a:p>
          <a:p>
            <a:pPr marL="857250" lvl="1" indent="-457200">
              <a:spcBef>
                <a:spcPts val="0"/>
              </a:spcBef>
              <a:spcAft>
                <a:spcPts val="1800"/>
              </a:spcAft>
              <a:defRPr/>
            </a:pPr>
            <a:endParaRPr lang="en-US" sz="2000" dirty="0"/>
          </a:p>
        </p:txBody>
      </p:sp>
    </p:spTree>
    <p:extLst>
      <p:ext uri="{BB962C8B-B14F-4D97-AF65-F5344CB8AC3E}">
        <p14:creationId xmlns:p14="http://schemas.microsoft.com/office/powerpoint/2010/main" val="1679570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742" y="880190"/>
            <a:ext cx="8001000" cy="334474"/>
          </a:xfrm>
        </p:spPr>
        <p:txBody>
          <a:bodyPr/>
          <a:lstStyle/>
          <a:p>
            <a:pPr lvl="1"/>
            <a:r>
              <a:rPr lang="en-US" sz="2400" dirty="0">
                <a:solidFill>
                  <a:srgbClr val="1F336B"/>
                </a:solidFill>
                <a:latin typeface="Georgia" charset="0"/>
                <a:ea typeface="Georgia" charset="0"/>
                <a:cs typeface="Georgia" charset="0"/>
              </a:rPr>
              <a:t>Heads Up Report</a:t>
            </a:r>
          </a:p>
        </p:txBody>
      </p:sp>
      <p:sp>
        <p:nvSpPr>
          <p:cNvPr id="4" name="Text Placeholder 3"/>
          <p:cNvSpPr>
            <a:spLocks noGrp="1"/>
          </p:cNvSpPr>
          <p:nvPr>
            <p:ph type="body" sz="quarter" idx="10"/>
          </p:nvPr>
        </p:nvSpPr>
        <p:spPr>
          <a:xfrm>
            <a:off x="235169" y="133027"/>
            <a:ext cx="6172200" cy="334474"/>
          </a:xfrm>
        </p:spPr>
        <p:txBody>
          <a:bodyPr/>
          <a:lstStyle/>
          <a:p>
            <a:pPr marL="0" indent="0">
              <a:buNone/>
            </a:pPr>
            <a:r>
              <a:rPr lang="en-US" sz="3200" dirty="0"/>
              <a:t>Getting to Gold </a:t>
            </a:r>
          </a:p>
        </p:txBody>
      </p:sp>
      <p:sp>
        <p:nvSpPr>
          <p:cNvPr id="10" name="Rectangle 3">
            <a:extLst>
              <a:ext uri="{FF2B5EF4-FFF2-40B4-BE49-F238E27FC236}">
                <a16:creationId xmlns:a16="http://schemas.microsoft.com/office/drawing/2014/main" id="{A0A8E730-054C-4DED-BDA6-95B82B080BFB}"/>
              </a:ext>
            </a:extLst>
          </p:cNvPr>
          <p:cNvSpPr txBox="1">
            <a:spLocks noChangeArrowheads="1"/>
          </p:cNvSpPr>
          <p:nvPr/>
        </p:nvSpPr>
        <p:spPr bwMode="auto">
          <a:xfrm>
            <a:off x="308742" y="1335431"/>
            <a:ext cx="4930840" cy="49169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3" pitchFamily="18" charset="2"/>
              <a:buChar char="z"/>
              <a:defRPr sz="2400" b="1">
                <a:solidFill>
                  <a:srgbClr val="2C40A6"/>
                </a:solidFill>
                <a:latin typeface="+mn-lt"/>
                <a:ea typeface="+mn-ea"/>
                <a:cs typeface="+mn-cs"/>
              </a:defRPr>
            </a:lvl1pPr>
            <a:lvl2pPr marL="742950" indent="-285750" algn="l" rtl="0" eaLnBrk="0" fontAlgn="base" hangingPunct="0">
              <a:spcBef>
                <a:spcPct val="20000"/>
              </a:spcBef>
              <a:spcAft>
                <a:spcPct val="0"/>
              </a:spcAft>
              <a:buClr>
                <a:schemeClr val="accent6"/>
              </a:buClr>
              <a:buChar char="–"/>
              <a:defRPr sz="1800">
                <a:solidFill>
                  <a:schemeClr val="tx1"/>
                </a:solidFill>
                <a:latin typeface="+mn-lt"/>
              </a:defRPr>
            </a:lvl2pPr>
            <a:lvl3pPr marL="1085850" indent="-228600" algn="l" rtl="0" eaLnBrk="0" fontAlgn="base" hangingPunct="0">
              <a:spcBef>
                <a:spcPct val="20000"/>
              </a:spcBef>
              <a:spcAft>
                <a:spcPct val="0"/>
              </a:spcAft>
              <a:buClr>
                <a:schemeClr val="accent6"/>
              </a:buClr>
              <a:buChar char="–"/>
              <a:defRPr sz="1800">
                <a:solidFill>
                  <a:schemeClr val="tx1"/>
                </a:solidFill>
                <a:latin typeface="+mn-lt"/>
              </a:defRPr>
            </a:lvl3pPr>
            <a:lvl4pPr marL="1428750" indent="-228600" algn="l" rtl="0" eaLnBrk="0" fontAlgn="base" hangingPunct="0">
              <a:spcBef>
                <a:spcPct val="20000"/>
              </a:spcBef>
              <a:spcAft>
                <a:spcPct val="0"/>
              </a:spcAft>
              <a:buClr>
                <a:schemeClr val="accent6"/>
              </a:buClr>
              <a:buChar char="–"/>
              <a:defRPr sz="1800">
                <a:solidFill>
                  <a:schemeClr val="tx1"/>
                </a:solidFill>
                <a:latin typeface="+mn-lt"/>
              </a:defRPr>
            </a:lvl4pPr>
            <a:lvl5pPr marL="1771650" indent="-228600" algn="l" rtl="0" eaLnBrk="0" fontAlgn="base" hangingPunct="0">
              <a:spcBef>
                <a:spcPct val="20000"/>
              </a:spcBef>
              <a:spcAft>
                <a:spcPct val="0"/>
              </a:spcAft>
              <a:defRPr sz="1800">
                <a:solidFill>
                  <a:schemeClr val="tx1"/>
                </a:solidFill>
                <a:latin typeface="+mn-lt"/>
              </a:defRPr>
            </a:lvl5pPr>
            <a:lvl6pPr marL="2228850" indent="-228600" algn="l" rtl="0" fontAlgn="base">
              <a:spcBef>
                <a:spcPct val="20000"/>
              </a:spcBef>
              <a:spcAft>
                <a:spcPct val="0"/>
              </a:spcAft>
              <a:defRPr sz="2800">
                <a:solidFill>
                  <a:schemeClr val="tx1"/>
                </a:solidFill>
                <a:latin typeface="+mn-lt"/>
              </a:defRPr>
            </a:lvl6pPr>
            <a:lvl7pPr marL="2686050" indent="-228600" algn="l" rtl="0" fontAlgn="base">
              <a:spcBef>
                <a:spcPct val="20000"/>
              </a:spcBef>
              <a:spcAft>
                <a:spcPct val="0"/>
              </a:spcAft>
              <a:defRPr sz="2800">
                <a:solidFill>
                  <a:schemeClr val="tx1"/>
                </a:solidFill>
                <a:latin typeface="+mn-lt"/>
              </a:defRPr>
            </a:lvl7pPr>
            <a:lvl8pPr marL="3143250" indent="-228600" algn="l" rtl="0" fontAlgn="base">
              <a:spcBef>
                <a:spcPct val="20000"/>
              </a:spcBef>
              <a:spcAft>
                <a:spcPct val="0"/>
              </a:spcAft>
              <a:defRPr sz="2800">
                <a:solidFill>
                  <a:schemeClr val="tx1"/>
                </a:solidFill>
                <a:latin typeface="+mn-lt"/>
              </a:defRPr>
            </a:lvl8pPr>
            <a:lvl9pPr marL="3600450" indent="-228600" algn="l" rtl="0" fontAlgn="base">
              <a:spcBef>
                <a:spcPct val="20000"/>
              </a:spcBef>
              <a:spcAft>
                <a:spcPct val="0"/>
              </a:spcAft>
              <a:defRPr sz="2800">
                <a:solidFill>
                  <a:schemeClr val="tx1"/>
                </a:solidFill>
                <a:latin typeface="+mn-lt"/>
              </a:defRPr>
            </a:lvl9pPr>
          </a:lstStyle>
          <a:p>
            <a:pPr marL="350838" lvl="1" indent="-350838">
              <a:spcBef>
                <a:spcPts val="0"/>
              </a:spcBef>
              <a:spcAft>
                <a:spcPts val="1800"/>
              </a:spcAft>
              <a:buClr>
                <a:schemeClr val="accent3"/>
              </a:buClr>
              <a:defRPr/>
            </a:pPr>
            <a:r>
              <a:rPr lang="en-US" sz="2200" dirty="0">
                <a:latin typeface="Arial" panose="020B0604020202020204" pitchFamily="34" charset="0"/>
                <a:cs typeface="Arial" panose="020B0604020202020204" pitchFamily="34" charset="0"/>
              </a:rPr>
              <a:t>Heads-Up Reports (HUR) are a new survey readiness resource document. </a:t>
            </a:r>
          </a:p>
          <a:p>
            <a:pPr marL="350838" lvl="1" indent="-350838">
              <a:spcBef>
                <a:spcPts val="0"/>
              </a:spcBef>
              <a:spcAft>
                <a:spcPts val="1800"/>
              </a:spcAft>
              <a:buClr>
                <a:schemeClr val="accent3"/>
              </a:buClr>
              <a:defRPr/>
            </a:pPr>
            <a:r>
              <a:rPr lang="en-US" sz="2200" dirty="0">
                <a:latin typeface="Arial" panose="020B0604020202020204" pitchFamily="34" charset="0"/>
                <a:cs typeface="Arial" panose="020B0604020202020204" pitchFamily="34" charset="0"/>
              </a:rPr>
              <a:t>Each HUR identifies topics/themes that surveyors have noticed and cited while conducting recent surveys. </a:t>
            </a:r>
          </a:p>
          <a:p>
            <a:pPr marL="350838" lvl="1" indent="-350838">
              <a:spcBef>
                <a:spcPts val="0"/>
              </a:spcBef>
              <a:spcAft>
                <a:spcPts val="1800"/>
              </a:spcAft>
              <a:buClr>
                <a:schemeClr val="accent3"/>
              </a:buClr>
              <a:defRPr/>
            </a:pPr>
            <a:r>
              <a:rPr lang="en-US" sz="2200" dirty="0">
                <a:latin typeface="Arial" panose="020B0604020202020204" pitchFamily="34" charset="0"/>
                <a:cs typeface="Arial" panose="020B0604020202020204" pitchFamily="34" charset="0"/>
              </a:rPr>
              <a:t>The HUR provides examples of ways organizations can trace and uncover similar issues in their own organizations, and what factors may have contributed to the problem. </a:t>
            </a:r>
          </a:p>
          <a:p>
            <a:pPr marL="857250" lvl="1" indent="-457200">
              <a:spcBef>
                <a:spcPts val="0"/>
              </a:spcBef>
              <a:spcAft>
                <a:spcPts val="1800"/>
              </a:spcAft>
              <a:defRPr/>
            </a:pPr>
            <a:endParaRPr lang="en-US" sz="2000" dirty="0"/>
          </a:p>
        </p:txBody>
      </p:sp>
      <p:pic>
        <p:nvPicPr>
          <p:cNvPr id="5" name="Picture 4">
            <a:extLst>
              <a:ext uri="{FF2B5EF4-FFF2-40B4-BE49-F238E27FC236}">
                <a16:creationId xmlns:a16="http://schemas.microsoft.com/office/drawing/2014/main" id="{F12151CB-B58A-4D06-801A-F65A4DF3F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9582" y="1627353"/>
            <a:ext cx="3595676" cy="330292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639271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2581641" y="1169755"/>
            <a:ext cx="6085926" cy="3657600"/>
          </a:xfrm>
        </p:spPr>
        <p:txBody>
          <a:bodyPr/>
          <a:lstStyle/>
          <a:p>
            <a:pPr lvl="1"/>
            <a:r>
              <a:rPr lang="en-US" altLang="en-US" sz="2000" dirty="0">
                <a:latin typeface="Arial" panose="020B0604020202020204" pitchFamily="34" charset="0"/>
              </a:rPr>
              <a:t>Developed by the Joint Commission Center for Transforming Health Care</a:t>
            </a:r>
          </a:p>
          <a:p>
            <a:pPr lvl="1"/>
            <a:r>
              <a:rPr lang="en-US" altLang="en-US" sz="2000" dirty="0">
                <a:latin typeface="Arial" panose="020B0604020202020204" pitchFamily="34" charset="0"/>
              </a:rPr>
              <a:t>Innovative, online application</a:t>
            </a:r>
          </a:p>
          <a:p>
            <a:pPr lvl="1"/>
            <a:r>
              <a:rPr lang="en-US" altLang="en-US" sz="2000" dirty="0">
                <a:latin typeface="Arial" panose="020B0604020202020204" pitchFamily="34" charset="0"/>
              </a:rPr>
              <a:t>Separate from Accreditation</a:t>
            </a:r>
          </a:p>
          <a:p>
            <a:pPr lvl="1"/>
            <a:r>
              <a:rPr lang="en-US" altLang="en-US" sz="2000" dirty="0">
                <a:latin typeface="Arial" panose="020B0604020202020204" pitchFamily="34" charset="0"/>
              </a:rPr>
              <a:t>Complimentary to Joint Commission Accredited organizations</a:t>
            </a:r>
          </a:p>
        </p:txBody>
      </p:sp>
      <p:sp>
        <p:nvSpPr>
          <p:cNvPr id="4" name="Text Placeholder 3"/>
          <p:cNvSpPr>
            <a:spLocks noGrp="1"/>
          </p:cNvSpPr>
          <p:nvPr>
            <p:ph type="body" sz="quarter" idx="10"/>
          </p:nvPr>
        </p:nvSpPr>
        <p:spPr>
          <a:xfrm>
            <a:off x="509953" y="295968"/>
            <a:ext cx="6172200" cy="334474"/>
          </a:xfrm>
        </p:spPr>
        <p:txBody>
          <a:bodyPr/>
          <a:lstStyle/>
          <a:p>
            <a:pPr marL="0" indent="0">
              <a:buNone/>
            </a:pPr>
            <a:r>
              <a:rPr lang="en-US" sz="3200" dirty="0"/>
              <a:t>Getting to Gold</a:t>
            </a:r>
          </a:p>
        </p:txBody>
      </p:sp>
      <p:pic>
        <p:nvPicPr>
          <p:cNvPr id="12" name="Picture 2" descr="TST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953" y="1437787"/>
            <a:ext cx="2071688"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6"/>
          <p:cNvSpPr txBox="1">
            <a:spLocks noChangeArrowheads="1"/>
          </p:cNvSpPr>
          <p:nvPr/>
        </p:nvSpPr>
        <p:spPr bwMode="auto">
          <a:xfrm>
            <a:off x="3546089" y="3242305"/>
            <a:ext cx="2353529"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a:solidFill>
                  <a:schemeClr val="accent6"/>
                </a:solidFill>
                <a:cs typeface="Arial" panose="020B0604020202020204" pitchFamily="34" charset="0"/>
              </a:rPr>
              <a:t>Guides</a:t>
            </a:r>
          </a:p>
          <a:p>
            <a:r>
              <a:rPr lang="en-US" altLang="en-US" sz="1400" dirty="0">
                <a:cs typeface="Arial" panose="020B0604020202020204" pitchFamily="34" charset="0"/>
              </a:rPr>
              <a:t>organizations in accurately </a:t>
            </a:r>
          </a:p>
          <a:p>
            <a:r>
              <a:rPr lang="en-US" altLang="en-US" sz="1400" dirty="0">
                <a:cs typeface="Arial" panose="020B0604020202020204" pitchFamily="34" charset="0"/>
              </a:rPr>
              <a:t>measuring their actual </a:t>
            </a:r>
          </a:p>
          <a:p>
            <a:r>
              <a:rPr lang="en-US" altLang="en-US" sz="1400" dirty="0">
                <a:cs typeface="Arial" panose="020B0604020202020204" pitchFamily="34" charset="0"/>
              </a:rPr>
              <a:t>performance</a:t>
            </a:r>
          </a:p>
          <a:p>
            <a:endParaRPr lang="en-US" altLang="en-US" sz="1400" dirty="0">
              <a:solidFill>
                <a:srgbClr val="000090"/>
              </a:solidFill>
              <a:cs typeface="Arial" panose="020B0604020202020204" pitchFamily="34" charset="0"/>
            </a:endParaRPr>
          </a:p>
          <a:p>
            <a:r>
              <a:rPr lang="en-US" altLang="en-US" sz="2000" dirty="0">
                <a:solidFill>
                  <a:schemeClr val="accent6"/>
                </a:solidFill>
                <a:cs typeface="Arial" panose="020B0604020202020204" pitchFamily="34" charset="0"/>
              </a:rPr>
              <a:t>Identifies</a:t>
            </a:r>
          </a:p>
          <a:p>
            <a:r>
              <a:rPr lang="en-US" altLang="en-US" sz="1400" dirty="0">
                <a:cs typeface="Arial" panose="020B0604020202020204" pitchFamily="34" charset="0"/>
              </a:rPr>
              <a:t>barriers to excellence </a:t>
            </a:r>
          </a:p>
          <a:p>
            <a:r>
              <a:rPr lang="en-US" altLang="en-US" sz="1400" dirty="0">
                <a:cs typeface="Arial" panose="020B0604020202020204" pitchFamily="34" charset="0"/>
              </a:rPr>
              <a:t>performance</a:t>
            </a:r>
          </a:p>
          <a:p>
            <a:endParaRPr lang="en-US" altLang="en-US" sz="1400" dirty="0">
              <a:solidFill>
                <a:srgbClr val="000090"/>
              </a:solidFill>
              <a:cs typeface="Arial" panose="020B0604020202020204" pitchFamily="34" charset="0"/>
            </a:endParaRPr>
          </a:p>
          <a:p>
            <a:r>
              <a:rPr lang="en-US" altLang="en-US" sz="2000" dirty="0">
                <a:solidFill>
                  <a:schemeClr val="accent6"/>
                </a:solidFill>
                <a:cs typeface="Arial" panose="020B0604020202020204" pitchFamily="34" charset="0"/>
              </a:rPr>
              <a:t>Directs </a:t>
            </a:r>
          </a:p>
          <a:p>
            <a:r>
              <a:rPr lang="en-US" altLang="en-US" sz="1400" dirty="0">
                <a:cs typeface="Arial" panose="020B0604020202020204" pitchFamily="34" charset="0"/>
              </a:rPr>
              <a:t>organizations to proven </a:t>
            </a:r>
          </a:p>
          <a:p>
            <a:r>
              <a:rPr lang="en-US" altLang="en-US" sz="1400" dirty="0">
                <a:cs typeface="Arial" panose="020B0604020202020204" pitchFamily="34" charset="0"/>
              </a:rPr>
              <a:t>solutions customized to </a:t>
            </a:r>
          </a:p>
          <a:p>
            <a:r>
              <a:rPr lang="en-US" altLang="en-US" sz="1400" dirty="0">
                <a:cs typeface="Arial" panose="020B0604020202020204" pitchFamily="34" charset="0"/>
              </a:rPr>
              <a:t>address particular barriers</a:t>
            </a:r>
          </a:p>
        </p:txBody>
      </p:sp>
      <p:pic>
        <p:nvPicPr>
          <p:cNvPr id="17" name="Picture 16" descr="CTH TST Slide pic.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45" y="3543569"/>
            <a:ext cx="2419645" cy="241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5"/>
          <a:stretch>
            <a:fillRect/>
          </a:stretch>
        </p:blipFill>
        <p:spPr>
          <a:xfrm>
            <a:off x="6380598" y="5195135"/>
            <a:ext cx="2234018" cy="812370"/>
          </a:xfrm>
          <a:prstGeom prst="rect">
            <a:avLst/>
          </a:prstGeom>
        </p:spPr>
      </p:pic>
      <p:pic>
        <p:nvPicPr>
          <p:cNvPr id="19" name="Picture 18"/>
          <p:cNvPicPr>
            <a:picLocks noChangeAspect="1"/>
          </p:cNvPicPr>
          <p:nvPr/>
        </p:nvPicPr>
        <p:blipFill>
          <a:blip r:embed="rId6"/>
          <a:stretch>
            <a:fillRect/>
          </a:stretch>
        </p:blipFill>
        <p:spPr>
          <a:xfrm>
            <a:off x="6404951" y="3429000"/>
            <a:ext cx="2185312" cy="811424"/>
          </a:xfrm>
          <a:prstGeom prst="rect">
            <a:avLst/>
          </a:prstGeom>
        </p:spPr>
      </p:pic>
      <p:pic>
        <p:nvPicPr>
          <p:cNvPr id="10" name="Picture 9">
            <a:extLst>
              <a:ext uri="{FF2B5EF4-FFF2-40B4-BE49-F238E27FC236}">
                <a16:creationId xmlns:a16="http://schemas.microsoft.com/office/drawing/2014/main" id="{529511F8-B826-45B2-9F85-DA5932808898}"/>
              </a:ext>
            </a:extLst>
          </p:cNvPr>
          <p:cNvPicPr>
            <a:picLocks noChangeAspect="1"/>
          </p:cNvPicPr>
          <p:nvPr/>
        </p:nvPicPr>
        <p:blipFill>
          <a:blip r:embed="rId7"/>
          <a:stretch>
            <a:fillRect/>
          </a:stretch>
        </p:blipFill>
        <p:spPr>
          <a:xfrm>
            <a:off x="6393360" y="4324487"/>
            <a:ext cx="2196903" cy="796334"/>
          </a:xfrm>
          <a:prstGeom prst="rect">
            <a:avLst/>
          </a:prstGeom>
        </p:spPr>
      </p:pic>
    </p:spTree>
    <p:extLst>
      <p:ext uri="{BB962C8B-B14F-4D97-AF65-F5344CB8AC3E}">
        <p14:creationId xmlns:p14="http://schemas.microsoft.com/office/powerpoint/2010/main" val="15709229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494C2AC-6E86-6E45-BD33-4457EBB93800}"/>
              </a:ext>
            </a:extLst>
          </p:cNvPr>
          <p:cNvSpPr>
            <a:spLocks noGrp="1"/>
          </p:cNvSpPr>
          <p:nvPr>
            <p:ph type="title"/>
          </p:nvPr>
        </p:nvSpPr>
        <p:spPr>
          <a:xfrm>
            <a:off x="342254" y="721523"/>
            <a:ext cx="8001000" cy="409268"/>
          </a:xfrm>
        </p:spPr>
        <p:txBody>
          <a:bodyPr/>
          <a:lstStyle/>
          <a:p>
            <a:r>
              <a:rPr lang="en-US" sz="2400" dirty="0"/>
              <a:t>Industry News/Resources</a:t>
            </a:r>
          </a:p>
        </p:txBody>
      </p:sp>
      <p:sp>
        <p:nvSpPr>
          <p:cNvPr id="6" name="Text Placeholder 5"/>
          <p:cNvSpPr>
            <a:spLocks noGrp="1"/>
          </p:cNvSpPr>
          <p:nvPr>
            <p:ph type="body" sz="quarter" idx="12"/>
          </p:nvPr>
        </p:nvSpPr>
        <p:spPr>
          <a:xfrm>
            <a:off x="342254" y="1371599"/>
            <a:ext cx="4097749" cy="4676725"/>
          </a:xfrm>
        </p:spPr>
        <p:txBody>
          <a:bodyPr>
            <a:normAutofit fontScale="77500" lnSpcReduction="20000"/>
          </a:bodyPr>
          <a:lstStyle/>
          <a:p>
            <a:pPr lvl="1"/>
            <a:r>
              <a:rPr lang="en-US" sz="3100" dirty="0">
                <a:latin typeface="Arial" panose="020B0604020202020204" pitchFamily="34" charset="0"/>
              </a:rPr>
              <a:t>AmBuzz: Bi-Monthly </a:t>
            </a:r>
            <a:r>
              <a:rPr lang="en-US" sz="3100" dirty="0">
                <a:latin typeface="Arial" panose="020B0604020202020204" pitchFamily="34" charset="0"/>
                <a:hlinkClick r:id="rId3"/>
              </a:rPr>
              <a:t>Blog</a:t>
            </a:r>
            <a:endParaRPr lang="en-US" sz="3100" dirty="0">
              <a:latin typeface="Arial" panose="020B0604020202020204" pitchFamily="34" charset="0"/>
            </a:endParaRPr>
          </a:p>
          <a:p>
            <a:pPr lvl="1"/>
            <a:r>
              <a:rPr lang="en-US" sz="3100" dirty="0">
                <a:latin typeface="Arial" panose="020B0604020202020204" pitchFamily="34" charset="0"/>
              </a:rPr>
              <a:t>Ambulatory Care LinkedIn </a:t>
            </a:r>
            <a:r>
              <a:rPr lang="en-US" sz="3100" dirty="0">
                <a:latin typeface="Arial" panose="020B0604020202020204" pitchFamily="34" charset="0"/>
                <a:hlinkClick r:id="rId4"/>
              </a:rPr>
              <a:t>Showcase Page</a:t>
            </a:r>
            <a:endParaRPr lang="en-US" sz="3100" dirty="0">
              <a:latin typeface="Arial" panose="020B0604020202020204" pitchFamily="34" charset="0"/>
            </a:endParaRPr>
          </a:p>
          <a:p>
            <a:pPr lvl="1"/>
            <a:r>
              <a:rPr lang="en-US" sz="3100" dirty="0">
                <a:latin typeface="Arial" panose="020B0604020202020204" pitchFamily="34" charset="0"/>
              </a:rPr>
              <a:t>Ambulatory Care </a:t>
            </a:r>
            <a:r>
              <a:rPr lang="en-US" sz="3100" dirty="0">
                <a:latin typeface="Arial" panose="020B0604020202020204" pitchFamily="34" charset="0"/>
                <a:hlinkClick r:id="rId5"/>
              </a:rPr>
              <a:t>Twitter Feed</a:t>
            </a:r>
            <a:endParaRPr lang="en-US" sz="3100" dirty="0">
              <a:latin typeface="Arial" panose="020B0604020202020204" pitchFamily="34" charset="0"/>
            </a:endParaRPr>
          </a:p>
          <a:p>
            <a:pPr lvl="1"/>
            <a:r>
              <a:rPr lang="en-US" sz="3100" dirty="0">
                <a:latin typeface="Arial" panose="020B0604020202020204" pitchFamily="34" charset="0"/>
              </a:rPr>
              <a:t>Enterprise Content Library </a:t>
            </a:r>
            <a:r>
              <a:rPr lang="en-US" sz="3100" dirty="0">
                <a:latin typeface="Arial" panose="020B0604020202020204" pitchFamily="34" charset="0"/>
                <a:hlinkClick r:id="rId6"/>
              </a:rPr>
              <a:t>Index</a:t>
            </a:r>
            <a:r>
              <a:rPr lang="en-US" sz="3100" dirty="0">
                <a:latin typeface="Arial" panose="020B0604020202020204" pitchFamily="34" charset="0"/>
              </a:rPr>
              <a:t> - contains links to current Joint Commission content, organized into typical topic areas in a searchable PDF</a:t>
            </a:r>
          </a:p>
          <a:p>
            <a:endParaRPr lang="en-US" dirty="0"/>
          </a:p>
        </p:txBody>
      </p:sp>
      <p:sp>
        <p:nvSpPr>
          <p:cNvPr id="4" name="Text Placeholder 3"/>
          <p:cNvSpPr>
            <a:spLocks noGrp="1"/>
          </p:cNvSpPr>
          <p:nvPr>
            <p:ph type="body" sz="quarter" idx="10"/>
          </p:nvPr>
        </p:nvSpPr>
        <p:spPr>
          <a:xfrm>
            <a:off x="180975" y="199222"/>
            <a:ext cx="6172200" cy="334474"/>
          </a:xfrm>
        </p:spPr>
        <p:txBody>
          <a:bodyPr/>
          <a:lstStyle/>
          <a:p>
            <a:r>
              <a:rPr lang="en-US" sz="3200" dirty="0"/>
              <a:t>Getting to Gold</a:t>
            </a:r>
          </a:p>
        </p:txBody>
      </p:sp>
      <p:pic>
        <p:nvPicPr>
          <p:cNvPr id="3" name="Picture 2" descr="A screenshot of a social media post&#10;&#10;Description generated with very high confidence">
            <a:extLst>
              <a:ext uri="{FF2B5EF4-FFF2-40B4-BE49-F238E27FC236}">
                <a16:creationId xmlns:a16="http://schemas.microsoft.com/office/drawing/2014/main" id="{DFF3E4F9-C160-4F59-A38B-9563D0B9B3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77461" y="1005840"/>
            <a:ext cx="2939885" cy="2194560"/>
          </a:xfrm>
          <a:prstGeom prst="rect">
            <a:avLst/>
          </a:prstGeom>
        </p:spPr>
      </p:pic>
      <p:pic>
        <p:nvPicPr>
          <p:cNvPr id="24" name="Picture 23">
            <a:extLst>
              <a:ext uri="{FF2B5EF4-FFF2-40B4-BE49-F238E27FC236}">
                <a16:creationId xmlns:a16="http://schemas.microsoft.com/office/drawing/2014/main" id="{B65988E2-BC07-F348-B4AE-704FB21770B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03997" y="2761530"/>
            <a:ext cx="2388214" cy="3090630"/>
          </a:xfrm>
          <a:prstGeom prst="rect">
            <a:avLst/>
          </a:prstGeom>
          <a:ln>
            <a:solidFill>
              <a:schemeClr val="bg2"/>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37C3D6DE-A3ED-A34E-B163-9C2F117A1FE9}"/>
              </a:ext>
            </a:extLst>
          </p:cNvPr>
          <p:cNvPicPr>
            <a:picLocks noChangeAspect="1"/>
          </p:cNvPicPr>
          <p:nvPr/>
        </p:nvPicPr>
        <p:blipFill rotWithShape="1">
          <a:blip r:embed="rId9"/>
          <a:srcRect l="10830" t="-2118" r="10651" b="2118"/>
          <a:stretch/>
        </p:blipFill>
        <p:spPr>
          <a:xfrm>
            <a:off x="6261251" y="3784775"/>
            <a:ext cx="2540494" cy="2263550"/>
          </a:xfrm>
          <a:prstGeom prst="rect">
            <a:avLst/>
          </a:prstGeom>
          <a:effectLst>
            <a:outerShdw blurRad="127000" dist="38100" dir="2700000" algn="tl" rotWithShape="0">
              <a:prstClr val="black">
                <a:alpha val="40000"/>
              </a:prstClr>
            </a:outerShdw>
          </a:effectLst>
        </p:spPr>
      </p:pic>
    </p:spTree>
    <p:extLst>
      <p:ext uri="{BB962C8B-B14F-4D97-AF65-F5344CB8AC3E}">
        <p14:creationId xmlns:p14="http://schemas.microsoft.com/office/powerpoint/2010/main" val="23235370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494C2AC-6E86-6E45-BD33-4457EBB93800}"/>
              </a:ext>
            </a:extLst>
          </p:cNvPr>
          <p:cNvSpPr>
            <a:spLocks noGrp="1"/>
          </p:cNvSpPr>
          <p:nvPr>
            <p:ph type="title"/>
          </p:nvPr>
        </p:nvSpPr>
        <p:spPr>
          <a:xfrm>
            <a:off x="452025" y="575371"/>
            <a:ext cx="6172200" cy="586612"/>
          </a:xfrm>
        </p:spPr>
        <p:txBody>
          <a:bodyPr vert="horz"/>
          <a:lstStyle/>
          <a:p>
            <a:r>
              <a:rPr lang="en-US" sz="2400" dirty="0"/>
              <a:t>Ambulatory Care HAI Portal</a:t>
            </a:r>
          </a:p>
        </p:txBody>
      </p:sp>
      <p:sp>
        <p:nvSpPr>
          <p:cNvPr id="4" name="Text Placeholder 3"/>
          <p:cNvSpPr>
            <a:spLocks noGrp="1"/>
          </p:cNvSpPr>
          <p:nvPr>
            <p:ph type="body" sz="quarter" idx="10"/>
          </p:nvPr>
        </p:nvSpPr>
        <p:spPr>
          <a:xfrm>
            <a:off x="452025" y="262135"/>
            <a:ext cx="6172200" cy="334474"/>
          </a:xfrm>
        </p:spPr>
        <p:txBody>
          <a:bodyPr/>
          <a:lstStyle/>
          <a:p>
            <a:r>
              <a:rPr lang="en-US" sz="3200" dirty="0"/>
              <a:t>Getting to Gold</a:t>
            </a:r>
          </a:p>
        </p:txBody>
      </p:sp>
      <p:sp>
        <p:nvSpPr>
          <p:cNvPr id="11" name="Rectangle 10">
            <a:extLst>
              <a:ext uri="{FF2B5EF4-FFF2-40B4-BE49-F238E27FC236}">
                <a16:creationId xmlns:a16="http://schemas.microsoft.com/office/drawing/2014/main" id="{484BDD4C-4F87-9143-B424-25EF308F160F}"/>
              </a:ext>
            </a:extLst>
          </p:cNvPr>
          <p:cNvSpPr/>
          <p:nvPr/>
        </p:nvSpPr>
        <p:spPr>
          <a:xfrm>
            <a:off x="2892235" y="6190430"/>
            <a:ext cx="3114627" cy="338554"/>
          </a:xfrm>
          <a:prstGeom prst="rect">
            <a:avLst/>
          </a:prstGeom>
          <a:ln>
            <a:solidFill>
              <a:srgbClr val="C0C0C0"/>
            </a:solidFill>
          </a:ln>
        </p:spPr>
        <p:txBody>
          <a:bodyPr wrap="square">
            <a:spAutoFit/>
          </a:bodyPr>
          <a:lstStyle/>
          <a:p>
            <a:r>
              <a:rPr lang="en-US" sz="1600" dirty="0">
                <a:latin typeface="+mn-lt"/>
                <a:hlinkClick r:id="rId3"/>
              </a:rPr>
              <a:t>See:  http://bit.ly/2CaK9ue</a:t>
            </a:r>
          </a:p>
        </p:txBody>
      </p:sp>
      <p:pic>
        <p:nvPicPr>
          <p:cNvPr id="2" name="Picture 1">
            <a:extLst>
              <a:ext uri="{FF2B5EF4-FFF2-40B4-BE49-F238E27FC236}">
                <a16:creationId xmlns:a16="http://schemas.microsoft.com/office/drawing/2014/main" id="{5E5A4D7E-2BCB-4C40-B27A-24F42B4F5F86}"/>
              </a:ext>
            </a:extLst>
          </p:cNvPr>
          <p:cNvPicPr>
            <a:picLocks noChangeAspect="1"/>
          </p:cNvPicPr>
          <p:nvPr/>
        </p:nvPicPr>
        <p:blipFill>
          <a:blip r:embed="rId4"/>
          <a:stretch>
            <a:fillRect/>
          </a:stretch>
        </p:blipFill>
        <p:spPr>
          <a:xfrm>
            <a:off x="467544" y="1536447"/>
            <a:ext cx="7964011" cy="4448796"/>
          </a:xfrm>
          <a:prstGeom prst="rect">
            <a:avLst/>
          </a:prstGeom>
        </p:spPr>
      </p:pic>
    </p:spTree>
    <p:extLst>
      <p:ext uri="{BB962C8B-B14F-4D97-AF65-F5344CB8AC3E}">
        <p14:creationId xmlns:p14="http://schemas.microsoft.com/office/powerpoint/2010/main" val="291097213"/>
      </p:ext>
    </p:extLst>
  </p:cSld>
  <p:clrMapOvr>
    <a:masterClrMapping/>
  </p:clrMapOvr>
  <mc:AlternateContent xmlns:mc="http://schemas.openxmlformats.org/markup-compatibility/2006" xmlns:p14="http://schemas.microsoft.com/office/powerpoint/2010/main">
    <mc:Choice Requires="p14">
      <p:transition spd="slow" p14:dur="2000" advTm="29375"/>
    </mc:Choice>
    <mc:Fallback xmlns="">
      <p:transition spd="slow" advTm="29375"/>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494C2AC-6E86-6E45-BD33-4457EBB93800}"/>
              </a:ext>
            </a:extLst>
          </p:cNvPr>
          <p:cNvSpPr>
            <a:spLocks noGrp="1"/>
          </p:cNvSpPr>
          <p:nvPr>
            <p:ph type="title"/>
          </p:nvPr>
        </p:nvSpPr>
        <p:spPr>
          <a:xfrm>
            <a:off x="383573" y="666785"/>
            <a:ext cx="7096844" cy="369332"/>
          </a:xfrm>
        </p:spPr>
        <p:txBody>
          <a:bodyPr/>
          <a:lstStyle/>
          <a:p>
            <a:r>
              <a:rPr lang="en-US" dirty="0"/>
              <a:t>Physical Environment Portal</a:t>
            </a:r>
          </a:p>
        </p:txBody>
      </p:sp>
      <p:sp>
        <p:nvSpPr>
          <p:cNvPr id="4" name="Text Placeholder 3"/>
          <p:cNvSpPr>
            <a:spLocks noGrp="1"/>
          </p:cNvSpPr>
          <p:nvPr>
            <p:ph type="body" sz="quarter" idx="10"/>
          </p:nvPr>
        </p:nvSpPr>
        <p:spPr>
          <a:xfrm>
            <a:off x="373478" y="208183"/>
            <a:ext cx="6700800" cy="262707"/>
          </a:xfrm>
        </p:spPr>
        <p:txBody>
          <a:bodyPr/>
          <a:lstStyle/>
          <a:p>
            <a:r>
              <a:rPr lang="en-US" sz="2800" dirty="0"/>
              <a:t>Getting to Gold</a:t>
            </a:r>
          </a:p>
        </p:txBody>
      </p:sp>
      <p:sp>
        <p:nvSpPr>
          <p:cNvPr id="2" name="TextBox 1"/>
          <p:cNvSpPr txBox="1"/>
          <p:nvPr/>
        </p:nvSpPr>
        <p:spPr>
          <a:xfrm>
            <a:off x="2936776" y="6188664"/>
            <a:ext cx="3270447" cy="307777"/>
          </a:xfrm>
          <a:prstGeom prst="rect">
            <a:avLst/>
          </a:prstGeom>
          <a:noFill/>
          <a:ln>
            <a:solidFill>
              <a:srgbClr val="C0C0C0"/>
            </a:solidFill>
          </a:ln>
        </p:spPr>
        <p:txBody>
          <a:bodyPr wrap="none" rtlCol="0">
            <a:spAutoFit/>
          </a:bodyPr>
          <a:lstStyle/>
          <a:p>
            <a:r>
              <a:rPr lang="en-US" sz="1400" dirty="0"/>
              <a:t>See: </a:t>
            </a:r>
            <a:r>
              <a:rPr lang="en-US" sz="1400" dirty="0">
                <a:hlinkClick r:id="rId3"/>
              </a:rPr>
              <a:t>www.jointcommission.org/JCPEP</a:t>
            </a:r>
            <a:endParaRPr lang="en-US" sz="1400" dirty="0"/>
          </a:p>
        </p:txBody>
      </p:sp>
      <p:pic>
        <p:nvPicPr>
          <p:cNvPr id="3" name="Picture 2">
            <a:extLst>
              <a:ext uri="{FF2B5EF4-FFF2-40B4-BE49-F238E27FC236}">
                <a16:creationId xmlns:a16="http://schemas.microsoft.com/office/drawing/2014/main" id="{095FBDDC-A0D6-4847-9541-AE0969CAA60F}"/>
              </a:ext>
            </a:extLst>
          </p:cNvPr>
          <p:cNvPicPr>
            <a:picLocks noChangeAspect="1"/>
          </p:cNvPicPr>
          <p:nvPr/>
        </p:nvPicPr>
        <p:blipFill>
          <a:blip r:embed="rId4"/>
          <a:stretch>
            <a:fillRect/>
          </a:stretch>
        </p:blipFill>
        <p:spPr>
          <a:xfrm>
            <a:off x="1803050" y="1155410"/>
            <a:ext cx="5537900" cy="4916512"/>
          </a:xfrm>
          <a:prstGeom prst="rect">
            <a:avLst/>
          </a:prstGeom>
        </p:spPr>
      </p:pic>
    </p:spTree>
    <p:extLst>
      <p:ext uri="{BB962C8B-B14F-4D97-AF65-F5344CB8AC3E}">
        <p14:creationId xmlns:p14="http://schemas.microsoft.com/office/powerpoint/2010/main" val="3836685110"/>
      </p:ext>
    </p:extLst>
  </p:cSld>
  <p:clrMapOvr>
    <a:masterClrMapping/>
  </p:clrMapOvr>
  <mc:AlternateContent xmlns:mc="http://schemas.openxmlformats.org/markup-compatibility/2006" xmlns:p14="http://schemas.microsoft.com/office/powerpoint/2010/main">
    <mc:Choice Requires="p14">
      <p:transition spd="slow" p14:dur="2000" advTm="35309"/>
    </mc:Choice>
    <mc:Fallback xmlns="">
      <p:transition spd="slow" advTm="35309"/>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21" y="789079"/>
            <a:ext cx="8001000" cy="334475"/>
          </a:xfrm>
        </p:spPr>
        <p:txBody>
          <a:bodyPr/>
          <a:lstStyle/>
          <a:p>
            <a:pPr lvl="0"/>
            <a:r>
              <a:rPr lang="en-US" sz="2400" dirty="0"/>
              <a:t>Emergency Management Portal</a:t>
            </a:r>
          </a:p>
        </p:txBody>
      </p:sp>
      <p:sp>
        <p:nvSpPr>
          <p:cNvPr id="4" name="Text Placeholder 3"/>
          <p:cNvSpPr>
            <a:spLocks noGrp="1"/>
          </p:cNvSpPr>
          <p:nvPr>
            <p:ph type="body" sz="quarter" idx="10"/>
          </p:nvPr>
        </p:nvSpPr>
        <p:spPr>
          <a:xfrm>
            <a:off x="198521" y="300264"/>
            <a:ext cx="6172200" cy="334474"/>
          </a:xfrm>
        </p:spPr>
        <p:txBody>
          <a:bodyPr/>
          <a:lstStyle/>
          <a:p>
            <a:r>
              <a:rPr lang="en-US" sz="3200" dirty="0"/>
              <a:t>Getting to Gold</a:t>
            </a:r>
          </a:p>
        </p:txBody>
      </p:sp>
      <p:pic>
        <p:nvPicPr>
          <p:cNvPr id="5" name="Picture 4"/>
          <p:cNvPicPr>
            <a:picLocks noChangeAspect="1"/>
          </p:cNvPicPr>
          <p:nvPr/>
        </p:nvPicPr>
        <p:blipFill>
          <a:blip r:embed="rId3"/>
          <a:stretch>
            <a:fillRect/>
          </a:stretch>
        </p:blipFill>
        <p:spPr>
          <a:xfrm>
            <a:off x="51619" y="1825163"/>
            <a:ext cx="9040761" cy="3597060"/>
          </a:xfrm>
          <a:prstGeom prst="rect">
            <a:avLst/>
          </a:prstGeom>
        </p:spPr>
      </p:pic>
      <p:sp>
        <p:nvSpPr>
          <p:cNvPr id="7" name="Rectangle 6"/>
          <p:cNvSpPr/>
          <p:nvPr/>
        </p:nvSpPr>
        <p:spPr>
          <a:xfrm>
            <a:off x="198521" y="6123832"/>
            <a:ext cx="6655210" cy="369332"/>
          </a:xfrm>
          <a:prstGeom prst="rect">
            <a:avLst/>
          </a:prstGeom>
          <a:solidFill>
            <a:schemeClr val="accent1">
              <a:lumMod val="40000"/>
              <a:lumOff val="60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hlinkClick r:id="rId4"/>
              </a:rPr>
              <a:t>https://www.jointcommission.org/emergency_management.aspx</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Rectangle 2">
            <a:extLst>
              <a:ext uri="{FF2B5EF4-FFF2-40B4-BE49-F238E27FC236}">
                <a16:creationId xmlns:a16="http://schemas.microsoft.com/office/drawing/2014/main" id="{7C9042E6-54D7-4E32-9E56-61981085F54E}"/>
              </a:ext>
            </a:extLst>
          </p:cNvPr>
          <p:cNvSpPr/>
          <p:nvPr/>
        </p:nvSpPr>
        <p:spPr>
          <a:xfrm>
            <a:off x="7208874" y="1825163"/>
            <a:ext cx="1839433" cy="163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31589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353340"/>
            <a:ext cx="8001000" cy="914400"/>
          </a:xfrm>
        </p:spPr>
        <p:txBody>
          <a:bodyPr/>
          <a:lstStyle/>
          <a:p>
            <a:r>
              <a:rPr lang="en-US" sz="3200" dirty="0"/>
              <a:t>Contact Information</a:t>
            </a:r>
          </a:p>
        </p:txBody>
      </p:sp>
      <p:sp>
        <p:nvSpPr>
          <p:cNvPr id="11" name="TextBox 10"/>
          <p:cNvSpPr txBox="1"/>
          <p:nvPr/>
        </p:nvSpPr>
        <p:spPr>
          <a:xfrm>
            <a:off x="571500" y="4574353"/>
            <a:ext cx="4595446" cy="777136"/>
          </a:xfrm>
          <a:prstGeom prst="rect">
            <a:avLst/>
          </a:prstGeom>
          <a:noFill/>
        </p:spPr>
        <p:txBody>
          <a:bodyPr wrap="square" lIns="0" rIns="0" rtlCol="0">
            <a:spAutoFit/>
          </a:bodyPr>
          <a:lstStyle/>
          <a:p>
            <a:pPr lvl="0">
              <a:spcBef>
                <a:spcPts val="300"/>
              </a:spcBef>
            </a:pPr>
            <a:endParaRPr lang="en-US" sz="1400" dirty="0">
              <a:latin typeface="Arial" panose="020B0604020202020204" pitchFamily="34" charset="0"/>
              <a:ea typeface="Georgia" charset="0"/>
              <a:cs typeface="Arial" panose="020B0604020202020204" pitchFamily="34" charset="0"/>
            </a:endParaRPr>
          </a:p>
          <a:p>
            <a:pPr lvl="0">
              <a:spcBef>
                <a:spcPts val="300"/>
              </a:spcBef>
            </a:pPr>
            <a:br>
              <a:rPr lang="en-US" sz="1400" dirty="0">
                <a:latin typeface="Arial" panose="020B0604020202020204" pitchFamily="34" charset="0"/>
                <a:ea typeface="Georgia" charset="0"/>
                <a:cs typeface="Arial" panose="020B0604020202020204" pitchFamily="34" charset="0"/>
              </a:rPr>
            </a:br>
            <a:endParaRPr lang="en-US" sz="1400" dirty="0">
              <a:latin typeface="Arial" panose="020B0604020202020204" pitchFamily="34" charset="0"/>
              <a:ea typeface="Georgia" charset="0"/>
              <a:cs typeface="Arial" panose="020B0604020202020204" pitchFamily="34" charset="0"/>
            </a:endParaRPr>
          </a:p>
        </p:txBody>
      </p:sp>
      <p:sp>
        <p:nvSpPr>
          <p:cNvPr id="7" name="TextBox 6">
            <a:extLst>
              <a:ext uri="{FF2B5EF4-FFF2-40B4-BE49-F238E27FC236}">
                <a16:creationId xmlns:a16="http://schemas.microsoft.com/office/drawing/2014/main" id="{74B6CA83-81A5-448E-A668-7B0B5CDC6C37}"/>
              </a:ext>
            </a:extLst>
          </p:cNvPr>
          <p:cNvSpPr txBox="1"/>
          <p:nvPr/>
        </p:nvSpPr>
        <p:spPr>
          <a:xfrm>
            <a:off x="571500" y="1957297"/>
            <a:ext cx="4595446" cy="2215991"/>
          </a:xfrm>
          <a:prstGeom prst="rect">
            <a:avLst/>
          </a:prstGeom>
          <a:noFill/>
        </p:spPr>
        <p:txBody>
          <a:bodyPr wrap="square" lIns="0" rIns="0" rtlCol="0">
            <a:spAutoFit/>
          </a:bodyPr>
          <a:lstStyle/>
          <a:p>
            <a:pPr>
              <a:spcBef>
                <a:spcPts val="300"/>
              </a:spcBef>
              <a:spcAft>
                <a:spcPts val="0"/>
              </a:spcAft>
            </a:pPr>
            <a:r>
              <a:rPr lang="en-US" sz="3200" dirty="0">
                <a:solidFill>
                  <a:schemeClr val="accent6"/>
                </a:solidFill>
                <a:latin typeface="Arial" panose="020B0604020202020204" pitchFamily="34" charset="0"/>
                <a:ea typeface="Georgia" charset="0"/>
                <a:cs typeface="Arial" panose="020B0604020202020204" pitchFamily="34" charset="0"/>
              </a:rPr>
              <a:t>Alisha Morrison</a:t>
            </a:r>
          </a:p>
          <a:p>
            <a:pPr>
              <a:spcBef>
                <a:spcPts val="300"/>
              </a:spcBef>
              <a:spcAft>
                <a:spcPts val="0"/>
              </a:spcAft>
            </a:pPr>
            <a:r>
              <a:rPr lang="en-US" sz="2400" dirty="0">
                <a:latin typeface="Arial" panose="020B0604020202020204" pitchFamily="34" charset="0"/>
                <a:ea typeface="Georgia" charset="0"/>
                <a:cs typeface="Arial" panose="020B0604020202020204" pitchFamily="34" charset="0"/>
              </a:rPr>
              <a:t>Business Development Manager </a:t>
            </a:r>
          </a:p>
          <a:p>
            <a:pPr>
              <a:spcBef>
                <a:spcPts val="300"/>
              </a:spcBef>
              <a:spcAft>
                <a:spcPts val="0"/>
              </a:spcAft>
            </a:pPr>
            <a:r>
              <a:rPr lang="en-US" sz="2400" dirty="0">
                <a:latin typeface="Arial" panose="020B0604020202020204" pitchFamily="34" charset="0"/>
                <a:ea typeface="Georgia" charset="0"/>
                <a:cs typeface="Arial" panose="020B0604020202020204" pitchFamily="34" charset="0"/>
              </a:rPr>
              <a:t>The Joint Commission</a:t>
            </a:r>
          </a:p>
          <a:p>
            <a:pPr>
              <a:spcBef>
                <a:spcPts val="300"/>
              </a:spcBef>
              <a:spcAft>
                <a:spcPts val="0"/>
              </a:spcAft>
            </a:pPr>
            <a:r>
              <a:rPr lang="en-US" sz="2400" dirty="0">
                <a:latin typeface="Arial" panose="020B0604020202020204" pitchFamily="34" charset="0"/>
                <a:cs typeface="Arial" panose="020B0604020202020204" pitchFamily="34" charset="0"/>
              </a:rPr>
              <a:t>630-792-5234</a:t>
            </a:r>
          </a:p>
          <a:p>
            <a:pPr>
              <a:spcBef>
                <a:spcPts val="300"/>
              </a:spcBef>
              <a:spcAft>
                <a:spcPts val="0"/>
              </a:spcAft>
            </a:pPr>
            <a:r>
              <a:rPr lang="en-US" sz="2400" dirty="0">
                <a:latin typeface="Arial" panose="020B0604020202020204" pitchFamily="34" charset="0"/>
                <a:cs typeface="Arial" panose="020B0604020202020204" pitchFamily="34" charset="0"/>
                <a:hlinkClick r:id="rId3"/>
              </a:rPr>
              <a:t>amorrison@jointcommission.org</a:t>
            </a:r>
            <a:r>
              <a:rPr lang="en-US" sz="2400" dirty="0">
                <a:latin typeface="Arial" panose="020B0604020202020204" pitchFamily="34" charset="0"/>
                <a:cs typeface="Arial" panose="020B0604020202020204" pitchFamily="34" charset="0"/>
              </a:rPr>
              <a:t> </a:t>
            </a:r>
            <a:endParaRPr lang="en-US" sz="2400" dirty="0">
              <a:latin typeface="Arial" panose="020B0604020202020204" pitchFamily="34" charset="0"/>
              <a:ea typeface="Georgia" charset="0"/>
              <a:cs typeface="Arial" panose="020B0604020202020204" pitchFamily="34" charset="0"/>
            </a:endParaRPr>
          </a:p>
        </p:txBody>
      </p:sp>
    </p:spTree>
    <p:extLst>
      <p:ext uri="{BB962C8B-B14F-4D97-AF65-F5344CB8AC3E}">
        <p14:creationId xmlns:p14="http://schemas.microsoft.com/office/powerpoint/2010/main" val="1803841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E156099-5A64-481F-AC9C-A079F3ABCF9A}"/>
              </a:ext>
            </a:extLst>
          </p:cNvPr>
          <p:cNvSpPr>
            <a:spLocks noGrp="1"/>
          </p:cNvSpPr>
          <p:nvPr>
            <p:ph type="body" sz="quarter" idx="11"/>
          </p:nvPr>
        </p:nvSpPr>
        <p:spPr/>
        <p:txBody>
          <a:bodyPr/>
          <a:lstStyle/>
          <a:p>
            <a:r>
              <a:rPr lang="en-US"/>
              <a:t>Thank You!</a:t>
            </a:r>
          </a:p>
        </p:txBody>
      </p:sp>
    </p:spTree>
    <p:extLst>
      <p:ext uri="{BB962C8B-B14F-4D97-AF65-F5344CB8AC3E}">
        <p14:creationId xmlns:p14="http://schemas.microsoft.com/office/powerpoint/2010/main" val="3722932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75456" y="1488481"/>
            <a:ext cx="8001000" cy="3408784"/>
          </a:xfrm>
        </p:spPr>
        <p:txBody>
          <a:bodyPr/>
          <a:lstStyle/>
          <a:p>
            <a:pPr>
              <a:lnSpc>
                <a:spcPct val="100000"/>
              </a:lnSpc>
            </a:pPr>
            <a:endParaRPr lang="en-US" dirty="0"/>
          </a:p>
          <a:p>
            <a:pPr marL="285750" indent="-285750">
              <a:lnSpc>
                <a:spcPct val="100000"/>
              </a:lnSpc>
              <a:buFont typeface="Arial" panose="020B0604020202020204" pitchFamily="34" charset="0"/>
              <a:buChar char="•"/>
            </a:pPr>
            <a:endParaRPr lang="en-US" dirty="0"/>
          </a:p>
        </p:txBody>
      </p:sp>
      <p:sp>
        <p:nvSpPr>
          <p:cNvPr id="22" name="Text Placeholder 1">
            <a:extLst>
              <a:ext uri="{FF2B5EF4-FFF2-40B4-BE49-F238E27FC236}">
                <a16:creationId xmlns:a16="http://schemas.microsoft.com/office/drawing/2014/main" id="{FDD85AEB-7EAA-5741-8646-1964EC590E8E}"/>
              </a:ext>
            </a:extLst>
          </p:cNvPr>
          <p:cNvSpPr txBox="1">
            <a:spLocks/>
          </p:cNvSpPr>
          <p:nvPr/>
        </p:nvSpPr>
        <p:spPr>
          <a:xfrm>
            <a:off x="119305" y="116170"/>
            <a:ext cx="7813375" cy="66461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US" sz="1800" kern="1200" dirty="0" smtClean="0">
                <a:solidFill>
                  <a:schemeClr val="tx2"/>
                </a:solidFill>
                <a:latin typeface="Georgia" panose="02040502050405020303" pitchFamily="18" charset="0"/>
                <a:ea typeface="+mj-ea"/>
                <a:cs typeface="+mj-cs"/>
              </a:defRPr>
            </a:lvl1pPr>
            <a:lvl2pPr marL="0" indent="0" algn="l" defTabSz="914400" rtl="0" eaLnBrk="1" latinLnBrk="0" hangingPunct="1">
              <a:lnSpc>
                <a:spcPct val="100000"/>
              </a:lnSpc>
              <a:spcBef>
                <a:spcPts val="100"/>
              </a:spcBef>
              <a:spcAft>
                <a:spcPts val="1600"/>
              </a:spcAft>
              <a:buFont typeface="ITC Franklin Gothic Std Book" panose="020B0504030503020204" pitchFamily="34" charset="0"/>
              <a:buNone/>
              <a:defRPr lang="en-US" sz="1300" kern="1200" dirty="0" smtClean="0">
                <a:solidFill>
                  <a:schemeClr val="accent3"/>
                </a:solidFill>
                <a:latin typeface="ITC Franklin Gothic Std Book" panose="020B0504030503020204" pitchFamily="34" charset="0"/>
                <a:ea typeface="+mj-ea"/>
                <a:cs typeface="+mj-cs"/>
              </a:defRPr>
            </a:lvl2pPr>
            <a:lvl3pPr marL="571500" indent="-288925" algn="l" defTabSz="914400" rtl="0" eaLnBrk="1" latinLnBrk="0" hangingPunct="1">
              <a:lnSpc>
                <a:spcPct val="100000"/>
              </a:lnSpc>
              <a:spcBef>
                <a:spcPts val="0"/>
              </a:spcBef>
              <a:spcAft>
                <a:spcPts val="1600"/>
              </a:spcAft>
              <a:buFont typeface="ITC Franklin Gothic Std Book" panose="020B0504030503020204" pitchFamily="34" charset="0"/>
              <a:buChar char="−"/>
              <a:defRPr lang="en-US" sz="2500" kern="1200" dirty="0" smtClean="0">
                <a:solidFill>
                  <a:schemeClr val="tx2"/>
                </a:solidFill>
                <a:latin typeface="Georgia" panose="02040502050405020303" pitchFamily="18" charset="0"/>
                <a:ea typeface="+mj-ea"/>
                <a:cs typeface="+mj-cs"/>
              </a:defRPr>
            </a:lvl3pPr>
            <a:lvl4pPr marL="865188" indent="-287338" algn="l" defTabSz="914400" rtl="0" eaLnBrk="1" latinLnBrk="0" hangingPunct="1">
              <a:lnSpc>
                <a:spcPct val="100000"/>
              </a:lnSpc>
              <a:spcBef>
                <a:spcPts val="0"/>
              </a:spcBef>
              <a:spcAft>
                <a:spcPts val="1600"/>
              </a:spcAft>
              <a:buFont typeface="ITC Franklin Gothic Std Book" panose="020B0504030503020204" pitchFamily="34" charset="0"/>
              <a:buChar char="−"/>
              <a:defRPr lang="en-US" sz="2500" kern="1200" dirty="0" smtClean="0">
                <a:solidFill>
                  <a:schemeClr val="tx2"/>
                </a:solidFill>
                <a:latin typeface="Georgia" panose="02040502050405020303" pitchFamily="18" charset="0"/>
                <a:ea typeface="+mj-ea"/>
                <a:cs typeface="+mj-cs"/>
              </a:defRPr>
            </a:lvl4pPr>
            <a:lvl5pPr marL="1143000" indent="-284163" algn="l" defTabSz="914400" rtl="0" eaLnBrk="1" latinLnBrk="0" hangingPunct="1">
              <a:lnSpc>
                <a:spcPct val="100000"/>
              </a:lnSpc>
              <a:spcBef>
                <a:spcPts val="0"/>
              </a:spcBef>
              <a:spcAft>
                <a:spcPts val="1600"/>
              </a:spcAft>
              <a:buFont typeface="ITC Franklin Gothic Std Book" panose="020B0504030503020204" pitchFamily="34" charset="0"/>
              <a:buChar char="−"/>
              <a:defRPr lang="en-US" sz="2500" kern="1200" dirty="0">
                <a:solidFill>
                  <a:schemeClr val="tx2"/>
                </a:solidFill>
                <a:latin typeface="Georgia" panose="02040502050405020303" pitchFamily="18" charset="0"/>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spc="10" dirty="0"/>
              <a:t>Ambulatory Health Care Accreditation </a:t>
            </a:r>
          </a:p>
          <a:p>
            <a:r>
              <a:rPr lang="en-US" sz="2400" dirty="0">
                <a:solidFill>
                  <a:srgbClr val="1F336B"/>
                </a:solidFill>
                <a:latin typeface="+mj-lt"/>
              </a:rPr>
              <a:t>What’s Unique About Our Program</a:t>
            </a:r>
          </a:p>
        </p:txBody>
      </p:sp>
      <p:sp>
        <p:nvSpPr>
          <p:cNvPr id="23" name="TextBox 22">
            <a:extLst>
              <a:ext uri="{FF2B5EF4-FFF2-40B4-BE49-F238E27FC236}">
                <a16:creationId xmlns:a16="http://schemas.microsoft.com/office/drawing/2014/main" id="{E48ACC02-A056-0F4E-BDE5-3AE337C0BACC}"/>
              </a:ext>
            </a:extLst>
          </p:cNvPr>
          <p:cNvSpPr txBox="1"/>
          <p:nvPr/>
        </p:nvSpPr>
        <p:spPr>
          <a:xfrm>
            <a:off x="5394526" y="1206161"/>
            <a:ext cx="3255929" cy="1574790"/>
          </a:xfrm>
          <a:prstGeom prst="rect">
            <a:avLst/>
          </a:prstGeom>
          <a:noFill/>
        </p:spPr>
        <p:txBody>
          <a:bodyPr wrap="square" numCol="1" spcCol="182880" rtlCol="0">
            <a:spAutoFit/>
          </a:bodyPr>
          <a:lstStyle/>
          <a:p>
            <a:pPr>
              <a:spcAft>
                <a:spcPts val="150"/>
              </a:spcAft>
            </a:pPr>
            <a:r>
              <a:rPr lang="en-US" sz="1100" b="1" dirty="0">
                <a:solidFill>
                  <a:schemeClr val="accent3"/>
                </a:solidFill>
                <a:ea typeface="Calibri" panose="020F0502020204030204" pitchFamily="34" charset="0"/>
                <a:cs typeface="Times New Roman" panose="02020603050405020304" pitchFamily="18" charset="0"/>
              </a:rPr>
              <a:t>Robust state recognition of accreditation for licensure, spanning 34 states</a:t>
            </a:r>
          </a:p>
          <a:p>
            <a:pPr>
              <a:spcAft>
                <a:spcPts val="150"/>
              </a:spcAft>
              <a:buClr>
                <a:schemeClr val="accent3"/>
              </a:buClr>
              <a:buSzPct val="70000"/>
            </a:pPr>
            <a:r>
              <a:rPr lang="en-US" sz="1100" dirty="0"/>
              <a:t>29 states that require licensure for ambulatory surgery centers, rely on our accreditation program</a:t>
            </a:r>
          </a:p>
          <a:p>
            <a:pPr>
              <a:spcBef>
                <a:spcPts val="600"/>
              </a:spcBef>
              <a:spcAft>
                <a:spcPts val="150"/>
              </a:spcAft>
              <a:buClr>
                <a:schemeClr val="accent3"/>
              </a:buClr>
              <a:buSzPct val="70000"/>
            </a:pPr>
            <a:r>
              <a:rPr lang="en-US" sz="1100" dirty="0"/>
              <a:t>22 states require accreditation as a criterion for providers operating office based surgery centers</a:t>
            </a:r>
          </a:p>
        </p:txBody>
      </p:sp>
      <p:sp>
        <p:nvSpPr>
          <p:cNvPr id="28" name="Rectangle 27">
            <a:extLst>
              <a:ext uri="{FF2B5EF4-FFF2-40B4-BE49-F238E27FC236}">
                <a16:creationId xmlns:a16="http://schemas.microsoft.com/office/drawing/2014/main" id="{F9BA9D70-D29F-6C47-A13C-14EB821468CA}"/>
              </a:ext>
            </a:extLst>
          </p:cNvPr>
          <p:cNvSpPr/>
          <p:nvPr/>
        </p:nvSpPr>
        <p:spPr>
          <a:xfrm>
            <a:off x="5420156" y="4051089"/>
            <a:ext cx="3220498" cy="1497846"/>
          </a:xfrm>
          <a:prstGeom prst="rect">
            <a:avLst/>
          </a:prstGeom>
        </p:spPr>
        <p:txBody>
          <a:bodyPr wrap="square">
            <a:spAutoFit/>
          </a:bodyPr>
          <a:lstStyle/>
          <a:p>
            <a:pPr>
              <a:spcAft>
                <a:spcPts val="150"/>
              </a:spcAft>
              <a:defRPr/>
            </a:pPr>
            <a:r>
              <a:rPr lang="en-US" altLang="en-US" sz="1100" b="1" dirty="0">
                <a:solidFill>
                  <a:schemeClr val="accent3"/>
                </a:solidFill>
              </a:rPr>
              <a:t>Payer recognition of accreditation</a:t>
            </a:r>
          </a:p>
          <a:p>
            <a:pPr marL="171450" indent="-171450">
              <a:spcAft>
                <a:spcPts val="150"/>
              </a:spcAft>
              <a:buFont typeface="Arial" panose="020B0604020202020204" pitchFamily="34" charset="0"/>
              <a:buChar char="•"/>
              <a:defRPr/>
            </a:pPr>
            <a:r>
              <a:rPr lang="en-US" altLang="en-US" sz="1100" b="1" dirty="0">
                <a:solidFill>
                  <a:schemeClr val="accent3"/>
                </a:solidFill>
              </a:rPr>
              <a:t>Express Scripts </a:t>
            </a:r>
            <a:r>
              <a:rPr lang="en-US" altLang="en-US" sz="1100" dirty="0"/>
              <a:t>recognition for Specialty Pharmacy </a:t>
            </a:r>
            <a:r>
              <a:rPr lang="en-US" sz="1100" dirty="0"/>
              <a:t>for medical practice dispensaries that dispense specialty drugs.</a:t>
            </a:r>
          </a:p>
          <a:p>
            <a:pPr marL="171450" indent="-171450">
              <a:spcAft>
                <a:spcPts val="150"/>
              </a:spcAft>
              <a:buFont typeface="Arial" panose="020B0604020202020204" pitchFamily="34" charset="0"/>
              <a:buChar char="•"/>
              <a:defRPr/>
            </a:pPr>
            <a:r>
              <a:rPr lang="en-US" altLang="en-US" sz="1100" b="1" dirty="0">
                <a:solidFill>
                  <a:schemeClr val="accent3"/>
                </a:solidFill>
              </a:rPr>
              <a:t>Anthem </a:t>
            </a:r>
            <a:r>
              <a:rPr lang="en-US" altLang="en-US" sz="1100" dirty="0"/>
              <a:t>recognition for federally-qualified health centers, birthing centers, convenient care centers, urgent care centers, ambulatory surgery centers, and dialysis centers.</a:t>
            </a:r>
          </a:p>
        </p:txBody>
      </p:sp>
      <p:pic>
        <p:nvPicPr>
          <p:cNvPr id="8" name="Picture 7">
            <a:extLst>
              <a:ext uri="{FF2B5EF4-FFF2-40B4-BE49-F238E27FC236}">
                <a16:creationId xmlns:a16="http://schemas.microsoft.com/office/drawing/2014/main" id="{68FBD7EB-D94F-154C-ABF2-222315075FD3}"/>
              </a:ext>
            </a:extLst>
          </p:cNvPr>
          <p:cNvPicPr>
            <a:picLocks noChangeAspect="1"/>
          </p:cNvPicPr>
          <p:nvPr/>
        </p:nvPicPr>
        <p:blipFill>
          <a:blip r:embed="rId3"/>
          <a:stretch>
            <a:fillRect/>
          </a:stretch>
        </p:blipFill>
        <p:spPr>
          <a:xfrm>
            <a:off x="4919655" y="1550453"/>
            <a:ext cx="457427" cy="515644"/>
          </a:xfrm>
          <a:prstGeom prst="rect">
            <a:avLst/>
          </a:prstGeom>
        </p:spPr>
      </p:pic>
      <p:grpSp>
        <p:nvGrpSpPr>
          <p:cNvPr id="20" name="Group 19">
            <a:extLst>
              <a:ext uri="{FF2B5EF4-FFF2-40B4-BE49-F238E27FC236}">
                <a16:creationId xmlns:a16="http://schemas.microsoft.com/office/drawing/2014/main" id="{1BE53A44-7DFD-F448-A75C-89E26518B962}"/>
              </a:ext>
            </a:extLst>
          </p:cNvPr>
          <p:cNvGrpSpPr/>
          <p:nvPr/>
        </p:nvGrpSpPr>
        <p:grpSpPr>
          <a:xfrm>
            <a:off x="4976317" y="2842907"/>
            <a:ext cx="3719741" cy="964367"/>
            <a:chOff x="5063363" y="3721781"/>
            <a:chExt cx="3719741" cy="964367"/>
          </a:xfrm>
        </p:grpSpPr>
        <p:sp>
          <p:nvSpPr>
            <p:cNvPr id="27" name="Rectangle 26">
              <a:extLst>
                <a:ext uri="{FF2B5EF4-FFF2-40B4-BE49-F238E27FC236}">
                  <a16:creationId xmlns:a16="http://schemas.microsoft.com/office/drawing/2014/main" id="{A5B02249-2A0A-1442-BF4D-ACE102205B01}"/>
                </a:ext>
              </a:extLst>
            </p:cNvPr>
            <p:cNvSpPr/>
            <p:nvPr/>
          </p:nvSpPr>
          <p:spPr>
            <a:xfrm>
              <a:off x="5543664" y="3721781"/>
              <a:ext cx="3239440" cy="964367"/>
            </a:xfrm>
            <a:prstGeom prst="rect">
              <a:avLst/>
            </a:prstGeom>
          </p:spPr>
          <p:txBody>
            <a:bodyPr wrap="square">
              <a:spAutoFit/>
            </a:bodyPr>
            <a:lstStyle/>
            <a:p>
              <a:pPr>
                <a:spcAft>
                  <a:spcPts val="150"/>
                </a:spcAft>
              </a:pPr>
              <a:r>
                <a:rPr lang="en-US" altLang="en-US" sz="1100" b="1" dirty="0">
                  <a:solidFill>
                    <a:schemeClr val="accent3"/>
                  </a:solidFill>
                </a:rPr>
                <a:t>Federal recognition of accreditation, CMS Deeming recognition for ambulatory surgery centers</a:t>
              </a:r>
            </a:p>
            <a:p>
              <a:pPr>
                <a:spcAft>
                  <a:spcPts val="150"/>
                </a:spcAft>
              </a:pPr>
              <a:r>
                <a:rPr lang="en-US" sz="1100" dirty="0"/>
                <a:t>Joint Commission ambulatory accreditation is recognized by CMS as a means to achieve Medicare certification.</a:t>
              </a:r>
            </a:p>
          </p:txBody>
        </p:sp>
        <p:pic>
          <p:nvPicPr>
            <p:cNvPr id="9" name="Picture 8">
              <a:extLst>
                <a:ext uri="{FF2B5EF4-FFF2-40B4-BE49-F238E27FC236}">
                  <a16:creationId xmlns:a16="http://schemas.microsoft.com/office/drawing/2014/main" id="{94C9D150-166D-2C44-995A-B36AE7BDAD76}"/>
                </a:ext>
              </a:extLst>
            </p:cNvPr>
            <p:cNvPicPr>
              <a:picLocks noChangeAspect="1"/>
            </p:cNvPicPr>
            <p:nvPr/>
          </p:nvPicPr>
          <p:blipFill>
            <a:blip r:embed="rId4"/>
            <a:stretch>
              <a:fillRect/>
            </a:stretch>
          </p:blipFill>
          <p:spPr>
            <a:xfrm>
              <a:off x="5063363" y="3867645"/>
              <a:ext cx="460699" cy="520419"/>
            </a:xfrm>
            <a:prstGeom prst="rect">
              <a:avLst/>
            </a:prstGeom>
          </p:spPr>
        </p:pic>
      </p:grpSp>
      <p:cxnSp>
        <p:nvCxnSpPr>
          <p:cNvPr id="16" name="Straight Connector 15">
            <a:extLst>
              <a:ext uri="{FF2B5EF4-FFF2-40B4-BE49-F238E27FC236}">
                <a16:creationId xmlns:a16="http://schemas.microsoft.com/office/drawing/2014/main" id="{FB4A3241-DF1A-E04B-9619-D7AA4206F6E4}"/>
              </a:ext>
            </a:extLst>
          </p:cNvPr>
          <p:cNvCxnSpPr>
            <a:cxnSpLocks/>
          </p:cNvCxnSpPr>
          <p:nvPr/>
        </p:nvCxnSpPr>
        <p:spPr>
          <a:xfrm>
            <a:off x="4919655" y="2672916"/>
            <a:ext cx="37209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6769CA7-B038-4C44-A5A5-707B421DED88}"/>
              </a:ext>
            </a:extLst>
          </p:cNvPr>
          <p:cNvCxnSpPr>
            <a:cxnSpLocks/>
          </p:cNvCxnSpPr>
          <p:nvPr/>
        </p:nvCxnSpPr>
        <p:spPr>
          <a:xfrm>
            <a:off x="4919655" y="3969060"/>
            <a:ext cx="37209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A2687B52-3E8B-2941-8B05-3A209CC4AA96}"/>
              </a:ext>
            </a:extLst>
          </p:cNvPr>
          <p:cNvPicPr>
            <a:picLocks noChangeAspect="1"/>
          </p:cNvPicPr>
          <p:nvPr/>
        </p:nvPicPr>
        <p:blipFill>
          <a:blip r:embed="rId5"/>
          <a:stretch>
            <a:fillRect/>
          </a:stretch>
        </p:blipFill>
        <p:spPr>
          <a:xfrm>
            <a:off x="259310" y="1833233"/>
            <a:ext cx="3965036" cy="3390106"/>
          </a:xfrm>
          <a:prstGeom prst="rect">
            <a:avLst/>
          </a:prstGeom>
        </p:spPr>
      </p:pic>
      <p:pic>
        <p:nvPicPr>
          <p:cNvPr id="5" name="Picture 4" descr="A close up of a logo&#10;&#10;Description generated with very high confidence">
            <a:extLst>
              <a:ext uri="{FF2B5EF4-FFF2-40B4-BE49-F238E27FC236}">
                <a16:creationId xmlns:a16="http://schemas.microsoft.com/office/drawing/2014/main" id="{3538B318-5BF5-4906-89E5-EF90E4367A4D}"/>
              </a:ext>
            </a:extLst>
          </p:cNvPr>
          <p:cNvPicPr>
            <a:picLocks noChangeAspect="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colorTemperature colorTemp="11223"/>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4845895" y="4618394"/>
            <a:ext cx="604945" cy="604945"/>
          </a:xfrm>
          <a:prstGeom prst="rect">
            <a:avLst/>
          </a:prstGeom>
          <a:ln w="25400">
            <a:noFill/>
          </a:ln>
        </p:spPr>
      </p:pic>
    </p:spTree>
    <p:extLst>
      <p:ext uri="{BB962C8B-B14F-4D97-AF65-F5344CB8AC3E}">
        <p14:creationId xmlns:p14="http://schemas.microsoft.com/office/powerpoint/2010/main" val="3572844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20" y="740646"/>
            <a:ext cx="6000750" cy="250856"/>
          </a:xfrm>
        </p:spPr>
        <p:txBody>
          <a:bodyPr/>
          <a:lstStyle/>
          <a:p>
            <a:r>
              <a:rPr lang="en-US" sz="2100" dirty="0">
                <a:solidFill>
                  <a:schemeClr val="tx2"/>
                </a:solidFill>
              </a:rPr>
              <a:t>About Ambulatory Care Surveyors</a:t>
            </a:r>
          </a:p>
        </p:txBody>
      </p:sp>
      <p:sp>
        <p:nvSpPr>
          <p:cNvPr id="3" name="Text Placeholder 2"/>
          <p:cNvSpPr>
            <a:spLocks noGrp="1"/>
          </p:cNvSpPr>
          <p:nvPr>
            <p:ph type="body" sz="quarter" idx="12"/>
          </p:nvPr>
        </p:nvSpPr>
        <p:spPr>
          <a:xfrm>
            <a:off x="1362811" y="1658491"/>
            <a:ext cx="7140585" cy="3950494"/>
          </a:xfrm>
        </p:spPr>
        <p:txBody>
          <a:bodyPr/>
          <a:lstStyle/>
          <a:p>
            <a:pPr marL="0" lvl="1" indent="0">
              <a:buNone/>
            </a:pPr>
            <a:r>
              <a:rPr lang="en-US" sz="1800" dirty="0"/>
              <a:t>Cadre of 50 surveyors: MD’s, RN’s, NP’s, and administrators with previous ambulatory experience</a:t>
            </a:r>
          </a:p>
          <a:p>
            <a:pPr marL="0" lvl="1" indent="0">
              <a:buNone/>
            </a:pPr>
            <a:endParaRPr lang="en-US" sz="1800" dirty="0"/>
          </a:p>
          <a:p>
            <a:pPr marL="0" lvl="1" indent="0">
              <a:buNone/>
            </a:pPr>
            <a:r>
              <a:rPr lang="en-US" sz="1800" dirty="0"/>
              <a:t>Clinical experience: urgent care, surgery center administration, nursing, VA, podiatrist, surgeons,  anesthesiologists, community clinics, internal medicine, dentists, radiologists</a:t>
            </a:r>
          </a:p>
          <a:p>
            <a:pPr marL="0" lvl="1" indent="0">
              <a:buNone/>
            </a:pPr>
            <a:endParaRPr lang="en-US" sz="1800" dirty="0"/>
          </a:p>
          <a:p>
            <a:pPr marL="0" lvl="1" indent="0">
              <a:buNone/>
            </a:pPr>
            <a:r>
              <a:rPr lang="en-US" sz="1800" dirty="0"/>
              <a:t>“Employee” Surveyors – ambulatory care professionals, many employed in ambulatory settings and working as part-time surveyors</a:t>
            </a:r>
          </a:p>
          <a:p>
            <a:pPr marL="0" lvl="1" indent="0">
              <a:buNone/>
            </a:pPr>
            <a:endParaRPr lang="en-US" sz="1800" dirty="0"/>
          </a:p>
          <a:p>
            <a:pPr marL="0" lvl="1" indent="0">
              <a:buNone/>
            </a:pPr>
            <a:r>
              <a:rPr lang="en-US" sz="1800" dirty="0"/>
              <a:t>Survey 30-120+ organizations annually </a:t>
            </a:r>
          </a:p>
          <a:p>
            <a:pPr marL="0" lvl="1" indent="0">
              <a:buNone/>
            </a:pPr>
            <a:endParaRPr lang="en-US" sz="1800" dirty="0"/>
          </a:p>
          <a:p>
            <a:pPr marL="0" lvl="1" indent="0">
              <a:buNone/>
            </a:pPr>
            <a:r>
              <a:rPr lang="en-US" sz="1800" dirty="0"/>
              <a:t>Sources for Leading Practices &amp; Education</a:t>
            </a:r>
          </a:p>
          <a:p>
            <a:pPr marL="0" lvl="1" indent="0">
              <a:buNone/>
            </a:pPr>
            <a:endParaRPr lang="en-US" dirty="0"/>
          </a:p>
          <a:p>
            <a:pPr marL="0" lvl="1" indent="0">
              <a:buNone/>
            </a:pPr>
            <a:endParaRPr lang="en-US" dirty="0"/>
          </a:p>
          <a:p>
            <a:pPr lvl="1"/>
            <a:endParaRPr lang="en-US" dirty="0"/>
          </a:p>
        </p:txBody>
      </p:sp>
      <p:sp>
        <p:nvSpPr>
          <p:cNvPr id="4" name="Text Placeholder 3"/>
          <p:cNvSpPr>
            <a:spLocks noGrp="1"/>
          </p:cNvSpPr>
          <p:nvPr>
            <p:ph type="body" sz="quarter" idx="10"/>
          </p:nvPr>
        </p:nvSpPr>
        <p:spPr>
          <a:xfrm>
            <a:off x="150020" y="224408"/>
            <a:ext cx="7427730" cy="336764"/>
          </a:xfrm>
        </p:spPr>
        <p:txBody>
          <a:bodyPr/>
          <a:lstStyle/>
          <a:p>
            <a:pPr marL="0" indent="0">
              <a:buNone/>
            </a:pPr>
            <a:r>
              <a:rPr lang="en-US" sz="3200" dirty="0">
                <a:latin typeface="+mj-lt"/>
              </a:rPr>
              <a:t>Ambulatory Health Care Accreditation</a:t>
            </a:r>
          </a:p>
        </p:txBody>
      </p:sp>
      <p:pic>
        <p:nvPicPr>
          <p:cNvPr id="6" name="Graphic 5" descr="Group of women">
            <a:extLst>
              <a:ext uri="{FF2B5EF4-FFF2-40B4-BE49-F238E27FC236}">
                <a16:creationId xmlns:a16="http://schemas.microsoft.com/office/drawing/2014/main" id="{DBD6C397-4244-4E17-B196-267832C6B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115" y="1646539"/>
            <a:ext cx="617220" cy="617220"/>
          </a:xfrm>
          <a:prstGeom prst="rect">
            <a:avLst/>
          </a:prstGeom>
        </p:spPr>
      </p:pic>
      <p:pic>
        <p:nvPicPr>
          <p:cNvPr id="8" name="Graphic 7" descr="Doctor">
            <a:extLst>
              <a:ext uri="{FF2B5EF4-FFF2-40B4-BE49-F238E27FC236}">
                <a16:creationId xmlns:a16="http://schemas.microsoft.com/office/drawing/2014/main" id="{B2EAF8AD-F169-481B-9174-E57956185D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0115" y="2599510"/>
            <a:ext cx="617220" cy="617220"/>
          </a:xfrm>
          <a:prstGeom prst="rect">
            <a:avLst/>
          </a:prstGeom>
        </p:spPr>
      </p:pic>
      <p:pic>
        <p:nvPicPr>
          <p:cNvPr id="10" name="Graphic 9" descr="Classroom">
            <a:extLst>
              <a:ext uri="{FF2B5EF4-FFF2-40B4-BE49-F238E27FC236}">
                <a16:creationId xmlns:a16="http://schemas.microsoft.com/office/drawing/2014/main" id="{E553E2E4-045F-477A-899F-83F8FA286F9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0115" y="5300375"/>
            <a:ext cx="617220" cy="617220"/>
          </a:xfrm>
          <a:prstGeom prst="rect">
            <a:avLst/>
          </a:prstGeom>
        </p:spPr>
      </p:pic>
      <p:pic>
        <p:nvPicPr>
          <p:cNvPr id="12" name="Graphic 11" descr="Upward trend">
            <a:extLst>
              <a:ext uri="{FF2B5EF4-FFF2-40B4-BE49-F238E27FC236}">
                <a16:creationId xmlns:a16="http://schemas.microsoft.com/office/drawing/2014/main" id="{D256FDE5-4EB4-4A67-B14D-3760FF09C89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0115" y="4469063"/>
            <a:ext cx="617220" cy="617220"/>
          </a:xfrm>
          <a:prstGeom prst="rect">
            <a:avLst/>
          </a:prstGeom>
        </p:spPr>
      </p:pic>
      <p:pic>
        <p:nvPicPr>
          <p:cNvPr id="14" name="Graphic 13" descr="Hospital">
            <a:extLst>
              <a:ext uri="{FF2B5EF4-FFF2-40B4-BE49-F238E27FC236}">
                <a16:creationId xmlns:a16="http://schemas.microsoft.com/office/drawing/2014/main" id="{C11756DD-94AB-489F-8818-EC0530AB25D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50115" y="3584019"/>
            <a:ext cx="617220" cy="617220"/>
          </a:xfrm>
          <a:prstGeom prst="rect">
            <a:avLst/>
          </a:prstGeom>
        </p:spPr>
      </p:pic>
    </p:spTree>
    <p:extLst>
      <p:ext uri="{BB962C8B-B14F-4D97-AF65-F5344CB8AC3E}">
        <p14:creationId xmlns:p14="http://schemas.microsoft.com/office/powerpoint/2010/main" val="1686785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0A106-3D9B-4C4E-8D14-9225C7925323}"/>
              </a:ext>
            </a:extLst>
          </p:cNvPr>
          <p:cNvSpPr>
            <a:spLocks noGrp="1"/>
          </p:cNvSpPr>
          <p:nvPr>
            <p:ph type="title"/>
          </p:nvPr>
        </p:nvSpPr>
        <p:spPr>
          <a:xfrm>
            <a:off x="532223" y="169545"/>
            <a:ext cx="8019288" cy="914400"/>
          </a:xfrm>
        </p:spPr>
        <p:txBody>
          <a:bodyPr/>
          <a:lstStyle/>
          <a:p>
            <a:r>
              <a:rPr lang="en-US" dirty="0"/>
              <a:t>Who Can Apply?</a:t>
            </a:r>
          </a:p>
        </p:txBody>
      </p:sp>
      <p:sp>
        <p:nvSpPr>
          <p:cNvPr id="3" name="Text Placeholder 2">
            <a:extLst>
              <a:ext uri="{FF2B5EF4-FFF2-40B4-BE49-F238E27FC236}">
                <a16:creationId xmlns:a16="http://schemas.microsoft.com/office/drawing/2014/main" id="{9AEE51BB-4CB5-42C2-A8C6-5622F0D9CA41}"/>
              </a:ext>
            </a:extLst>
          </p:cNvPr>
          <p:cNvSpPr>
            <a:spLocks noGrp="1"/>
          </p:cNvSpPr>
          <p:nvPr>
            <p:ph type="body" sz="quarter" idx="11"/>
          </p:nvPr>
        </p:nvSpPr>
        <p:spPr>
          <a:xfrm>
            <a:off x="440225" y="794615"/>
            <a:ext cx="5874850" cy="5210668"/>
          </a:xfrm>
        </p:spPr>
        <p:txBody>
          <a:bodyPr/>
          <a:lstStyle/>
          <a:p>
            <a:endParaRPr lang="en-US" sz="2000" dirty="0"/>
          </a:p>
          <a:p>
            <a:r>
              <a:rPr lang="en-US" sz="2000" dirty="0"/>
              <a:t>Must be in the US or its territories. If not, operated by US government or under a charter</a:t>
            </a:r>
          </a:p>
          <a:p>
            <a:r>
              <a:rPr lang="en-US" sz="2000" dirty="0"/>
              <a:t>Has a license or registration to conduct services within its scope </a:t>
            </a:r>
          </a:p>
          <a:p>
            <a:r>
              <a:rPr lang="en-US" sz="2000" dirty="0"/>
              <a:t>Can demonstrate continuous improvement of it’s treatment, care or services</a:t>
            </a:r>
          </a:p>
          <a:p>
            <a:r>
              <a:rPr lang="en-US" sz="2000" dirty="0"/>
              <a:t>Identifies the services it provides directly, under contract or through some other arrangement </a:t>
            </a:r>
          </a:p>
          <a:p>
            <a:r>
              <a:rPr lang="en-US" sz="2000" dirty="0"/>
              <a:t>Provides services that can be evaluated under TJC standards</a:t>
            </a:r>
          </a:p>
          <a:p>
            <a:r>
              <a:rPr lang="en-US" sz="2000" dirty="0"/>
              <a:t>Must have served at least 10 total patients with two active at the time of survey</a:t>
            </a:r>
          </a:p>
          <a:p>
            <a:r>
              <a:rPr lang="en-US" sz="2000" dirty="0"/>
              <a:t>Procedures performed are ordered by a licensed independent practitioner</a:t>
            </a:r>
          </a:p>
          <a:p>
            <a:endParaRPr lang="en-US" sz="2000" dirty="0"/>
          </a:p>
        </p:txBody>
      </p:sp>
      <p:pic>
        <p:nvPicPr>
          <p:cNvPr id="7" name="Picture 6" descr="A person holding a baby&#10;&#10;Description generated with high confidence">
            <a:extLst>
              <a:ext uri="{FF2B5EF4-FFF2-40B4-BE49-F238E27FC236}">
                <a16:creationId xmlns:a16="http://schemas.microsoft.com/office/drawing/2014/main" id="{D2799968-83EC-4807-9E80-165C8BAEE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0737" y="1280160"/>
            <a:ext cx="2633263" cy="4297680"/>
          </a:xfrm>
          <a:prstGeom prst="rect">
            <a:avLst/>
          </a:prstGeom>
        </p:spPr>
      </p:pic>
      <p:sp>
        <p:nvSpPr>
          <p:cNvPr id="6" name="Text Placeholder 1">
            <a:extLst>
              <a:ext uri="{FF2B5EF4-FFF2-40B4-BE49-F238E27FC236}">
                <a16:creationId xmlns:a16="http://schemas.microsoft.com/office/drawing/2014/main" id="{3B2244F9-EDE3-43AF-96C1-59D42B213F65}"/>
              </a:ext>
            </a:extLst>
          </p:cNvPr>
          <p:cNvSpPr txBox="1">
            <a:spLocks/>
          </p:cNvSpPr>
          <p:nvPr/>
        </p:nvSpPr>
        <p:spPr>
          <a:xfrm>
            <a:off x="532223" y="130000"/>
            <a:ext cx="7554501" cy="66461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US" sz="1800" kern="1200" dirty="0" smtClean="0">
                <a:solidFill>
                  <a:schemeClr val="tx2"/>
                </a:solidFill>
                <a:latin typeface="Georgia" panose="02040502050405020303" pitchFamily="18" charset="0"/>
                <a:ea typeface="+mj-ea"/>
                <a:cs typeface="+mj-cs"/>
              </a:defRPr>
            </a:lvl1pPr>
            <a:lvl2pPr marL="0" indent="0" algn="l" defTabSz="914400" rtl="0" eaLnBrk="1" latinLnBrk="0" hangingPunct="1">
              <a:lnSpc>
                <a:spcPct val="100000"/>
              </a:lnSpc>
              <a:spcBef>
                <a:spcPts val="100"/>
              </a:spcBef>
              <a:spcAft>
                <a:spcPts val="1600"/>
              </a:spcAft>
              <a:buFont typeface="ITC Franklin Gothic Std Book" panose="020B0504030503020204" pitchFamily="34" charset="0"/>
              <a:buNone/>
              <a:defRPr lang="en-US" sz="1300" kern="1200" dirty="0" smtClean="0">
                <a:solidFill>
                  <a:schemeClr val="accent3"/>
                </a:solidFill>
                <a:latin typeface="ITC Franklin Gothic Std Book" panose="020B0504030503020204" pitchFamily="34" charset="0"/>
                <a:ea typeface="+mj-ea"/>
                <a:cs typeface="+mj-cs"/>
              </a:defRPr>
            </a:lvl2pPr>
            <a:lvl3pPr marL="571500" indent="-288925" algn="l" defTabSz="914400" rtl="0" eaLnBrk="1" latinLnBrk="0" hangingPunct="1">
              <a:lnSpc>
                <a:spcPct val="100000"/>
              </a:lnSpc>
              <a:spcBef>
                <a:spcPts val="0"/>
              </a:spcBef>
              <a:spcAft>
                <a:spcPts val="1600"/>
              </a:spcAft>
              <a:buFont typeface="ITC Franklin Gothic Std Book" panose="020B0504030503020204" pitchFamily="34" charset="0"/>
              <a:buChar char="−"/>
              <a:defRPr lang="en-US" sz="2500" kern="1200" dirty="0" smtClean="0">
                <a:solidFill>
                  <a:schemeClr val="tx2"/>
                </a:solidFill>
                <a:latin typeface="Georgia" panose="02040502050405020303" pitchFamily="18" charset="0"/>
                <a:ea typeface="+mj-ea"/>
                <a:cs typeface="+mj-cs"/>
              </a:defRPr>
            </a:lvl3pPr>
            <a:lvl4pPr marL="865188" indent="-287338" algn="l" defTabSz="914400" rtl="0" eaLnBrk="1" latinLnBrk="0" hangingPunct="1">
              <a:lnSpc>
                <a:spcPct val="100000"/>
              </a:lnSpc>
              <a:spcBef>
                <a:spcPts val="0"/>
              </a:spcBef>
              <a:spcAft>
                <a:spcPts val="1600"/>
              </a:spcAft>
              <a:buFont typeface="ITC Franklin Gothic Std Book" panose="020B0504030503020204" pitchFamily="34" charset="0"/>
              <a:buChar char="−"/>
              <a:defRPr lang="en-US" sz="2500" kern="1200" dirty="0" smtClean="0">
                <a:solidFill>
                  <a:schemeClr val="tx2"/>
                </a:solidFill>
                <a:latin typeface="Georgia" panose="02040502050405020303" pitchFamily="18" charset="0"/>
                <a:ea typeface="+mj-ea"/>
                <a:cs typeface="+mj-cs"/>
              </a:defRPr>
            </a:lvl4pPr>
            <a:lvl5pPr marL="1143000" indent="-284163" algn="l" defTabSz="914400" rtl="0" eaLnBrk="1" latinLnBrk="0" hangingPunct="1">
              <a:lnSpc>
                <a:spcPct val="100000"/>
              </a:lnSpc>
              <a:spcBef>
                <a:spcPts val="0"/>
              </a:spcBef>
              <a:spcAft>
                <a:spcPts val="1600"/>
              </a:spcAft>
              <a:buFont typeface="ITC Franklin Gothic Std Book" panose="020B0504030503020204" pitchFamily="34" charset="0"/>
              <a:buChar char="−"/>
              <a:defRPr lang="en-US" sz="2500" kern="1200" dirty="0">
                <a:solidFill>
                  <a:schemeClr val="tx2"/>
                </a:solidFill>
                <a:latin typeface="Georgia" panose="02040502050405020303" pitchFamily="18" charset="0"/>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spc="10" dirty="0"/>
              <a:t>Ambulatory Health Care Accreditation </a:t>
            </a:r>
          </a:p>
        </p:txBody>
      </p:sp>
    </p:spTree>
    <p:extLst>
      <p:ext uri="{BB962C8B-B14F-4D97-AF65-F5344CB8AC3E}">
        <p14:creationId xmlns:p14="http://schemas.microsoft.com/office/powerpoint/2010/main" val="2470663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lvl="0"/>
            <a:endParaRPr lang="en-US" sz="9000" dirty="0"/>
          </a:p>
          <a:p>
            <a:pPr lvl="0"/>
            <a:r>
              <a:rPr lang="en-US" sz="9000" dirty="0"/>
              <a:t>ASC Deemed Status</a:t>
            </a:r>
          </a:p>
        </p:txBody>
      </p:sp>
    </p:spTree>
    <p:extLst>
      <p:ext uri="{BB962C8B-B14F-4D97-AF65-F5344CB8AC3E}">
        <p14:creationId xmlns:p14="http://schemas.microsoft.com/office/powerpoint/2010/main" val="2782150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E46AC9-08C9-413C-99E1-5354466ECAA7}"/>
              </a:ext>
            </a:extLst>
          </p:cNvPr>
          <p:cNvPicPr>
            <a:picLocks noChangeAspect="1"/>
          </p:cNvPicPr>
          <p:nvPr/>
        </p:nvPicPr>
        <p:blipFill>
          <a:blip r:embed="rId3"/>
          <a:stretch>
            <a:fillRect/>
          </a:stretch>
        </p:blipFill>
        <p:spPr>
          <a:xfrm>
            <a:off x="401129" y="1073849"/>
            <a:ext cx="3433264" cy="4968699"/>
          </a:xfrm>
          <a:prstGeom prst="rect">
            <a:avLst/>
          </a:prstGeom>
        </p:spPr>
      </p:pic>
      <p:sp>
        <p:nvSpPr>
          <p:cNvPr id="4099" name="Rectangle 3"/>
          <p:cNvSpPr>
            <a:spLocks noGrp="1" noChangeArrowheads="1"/>
          </p:cNvSpPr>
          <p:nvPr>
            <p:ph type="body" idx="1"/>
          </p:nvPr>
        </p:nvSpPr>
        <p:spPr>
          <a:xfrm>
            <a:off x="3910525" y="1075587"/>
            <a:ext cx="4832346" cy="3250004"/>
          </a:xfrm>
        </p:spPr>
        <p:txBody>
          <a:bodyPr/>
          <a:lstStyle/>
          <a:p>
            <a:pPr lvl="1">
              <a:buFont typeface="Wingdings" panose="05000000000000000000" pitchFamily="2" charset="2"/>
              <a:buChar char="§"/>
            </a:pPr>
            <a:r>
              <a:rPr lang="en-US" sz="2000" dirty="0"/>
              <a:t>Accrediting ASCs since 1976</a:t>
            </a:r>
          </a:p>
          <a:p>
            <a:pPr lvl="1">
              <a:buFont typeface="Wingdings" panose="05000000000000000000" pitchFamily="2" charset="2"/>
              <a:buChar char="§"/>
            </a:pPr>
            <a:r>
              <a:rPr lang="en-US" sz="2000" dirty="0"/>
              <a:t>ASC Deeming Authority since 1996</a:t>
            </a:r>
          </a:p>
          <a:p>
            <a:pPr lvl="2">
              <a:buFont typeface="Wingdings" panose="05000000000000000000" pitchFamily="2" charset="2"/>
              <a:buChar char="§"/>
            </a:pPr>
            <a:r>
              <a:rPr lang="en-US" sz="2000" dirty="0"/>
              <a:t>CMS determined that The Joint Commission’s standards and survey process meet or exceed those established by CMS. </a:t>
            </a:r>
          </a:p>
          <a:p>
            <a:pPr lvl="2">
              <a:buFont typeface="Wingdings" panose="05000000000000000000" pitchFamily="2" charset="2"/>
              <a:buChar char="§"/>
            </a:pPr>
            <a:r>
              <a:rPr lang="en-US" sz="2000" dirty="0"/>
              <a:t>ASCs accredited by The Joint Commission are eligible to be recognized by CMS for participation in the Medicare and Medicaid programs.</a:t>
            </a:r>
          </a:p>
          <a:p>
            <a:pPr lvl="1">
              <a:buFont typeface="Wingdings" panose="05000000000000000000" pitchFamily="2" charset="2"/>
              <a:buChar char="§"/>
            </a:pPr>
            <a:r>
              <a:rPr lang="en-US" sz="2000" dirty="0"/>
              <a:t>Over 1,000 Accredited ASCs </a:t>
            </a:r>
          </a:p>
        </p:txBody>
      </p:sp>
      <p:sp>
        <p:nvSpPr>
          <p:cNvPr id="4" name="Rectangle 2"/>
          <p:cNvSpPr txBox="1">
            <a:spLocks noChangeArrowheads="1"/>
          </p:cNvSpPr>
          <p:nvPr/>
        </p:nvSpPr>
        <p:spPr bwMode="auto">
          <a:xfrm>
            <a:off x="334454" y="464880"/>
            <a:ext cx="8809546" cy="933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endParaRPr lang="en-US" sz="2800" dirty="0">
              <a:solidFill>
                <a:srgbClr val="002060"/>
              </a:solidFill>
              <a:latin typeface="+mj-lt"/>
            </a:endParaRPr>
          </a:p>
        </p:txBody>
      </p:sp>
      <p:sp>
        <p:nvSpPr>
          <p:cNvPr id="5" name="Rectangle 3"/>
          <p:cNvSpPr txBox="1">
            <a:spLocks noChangeArrowheads="1"/>
          </p:cNvSpPr>
          <p:nvPr/>
        </p:nvSpPr>
        <p:spPr bwMode="auto">
          <a:xfrm>
            <a:off x="3503982" y="5136140"/>
            <a:ext cx="5640018" cy="6462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3" pitchFamily="18" charset="2"/>
              <a:buChar char="z"/>
              <a:defRPr sz="2400" b="1">
                <a:solidFill>
                  <a:srgbClr val="2C40A6"/>
                </a:solidFill>
                <a:latin typeface="+mn-lt"/>
                <a:ea typeface="+mn-ea"/>
                <a:cs typeface="+mn-cs"/>
              </a:defRPr>
            </a:lvl1pPr>
            <a:lvl2pPr marL="742950" indent="-285750" algn="l" rtl="0" eaLnBrk="0" fontAlgn="base" hangingPunct="0">
              <a:spcBef>
                <a:spcPct val="20000"/>
              </a:spcBef>
              <a:spcAft>
                <a:spcPct val="0"/>
              </a:spcAft>
              <a:buClr>
                <a:schemeClr val="accent6"/>
              </a:buClr>
              <a:buChar char="–"/>
              <a:defRPr sz="1800">
                <a:solidFill>
                  <a:schemeClr val="tx1"/>
                </a:solidFill>
                <a:latin typeface="+mn-lt"/>
              </a:defRPr>
            </a:lvl2pPr>
            <a:lvl3pPr marL="1085850" indent="-228600" algn="l" rtl="0" eaLnBrk="0" fontAlgn="base" hangingPunct="0">
              <a:spcBef>
                <a:spcPct val="20000"/>
              </a:spcBef>
              <a:spcAft>
                <a:spcPct val="0"/>
              </a:spcAft>
              <a:buClr>
                <a:schemeClr val="accent6"/>
              </a:buClr>
              <a:buChar char="–"/>
              <a:defRPr sz="1800">
                <a:solidFill>
                  <a:schemeClr val="tx1"/>
                </a:solidFill>
                <a:latin typeface="+mn-lt"/>
              </a:defRPr>
            </a:lvl3pPr>
            <a:lvl4pPr marL="1428750" indent="-228600" algn="l" rtl="0" eaLnBrk="0" fontAlgn="base" hangingPunct="0">
              <a:spcBef>
                <a:spcPct val="20000"/>
              </a:spcBef>
              <a:spcAft>
                <a:spcPct val="0"/>
              </a:spcAft>
              <a:buClr>
                <a:schemeClr val="accent6"/>
              </a:buClr>
              <a:buChar char="–"/>
              <a:defRPr sz="1800">
                <a:solidFill>
                  <a:schemeClr val="tx1"/>
                </a:solidFill>
                <a:latin typeface="+mn-lt"/>
              </a:defRPr>
            </a:lvl4pPr>
            <a:lvl5pPr marL="1771650" indent="-228600" algn="l" rtl="0" eaLnBrk="0" fontAlgn="base" hangingPunct="0">
              <a:spcBef>
                <a:spcPct val="20000"/>
              </a:spcBef>
              <a:spcAft>
                <a:spcPct val="0"/>
              </a:spcAft>
              <a:defRPr sz="1800">
                <a:solidFill>
                  <a:schemeClr val="tx1"/>
                </a:solidFill>
                <a:latin typeface="+mn-lt"/>
              </a:defRPr>
            </a:lvl5pPr>
            <a:lvl6pPr marL="2228850" indent="-228600" algn="l" rtl="0" fontAlgn="base">
              <a:spcBef>
                <a:spcPct val="20000"/>
              </a:spcBef>
              <a:spcAft>
                <a:spcPct val="0"/>
              </a:spcAft>
              <a:defRPr sz="2800">
                <a:solidFill>
                  <a:schemeClr val="tx1"/>
                </a:solidFill>
                <a:latin typeface="+mn-lt"/>
              </a:defRPr>
            </a:lvl6pPr>
            <a:lvl7pPr marL="2686050" indent="-228600" algn="l" rtl="0" fontAlgn="base">
              <a:spcBef>
                <a:spcPct val="20000"/>
              </a:spcBef>
              <a:spcAft>
                <a:spcPct val="0"/>
              </a:spcAft>
              <a:defRPr sz="2800">
                <a:solidFill>
                  <a:schemeClr val="tx1"/>
                </a:solidFill>
                <a:latin typeface="+mn-lt"/>
              </a:defRPr>
            </a:lvl7pPr>
            <a:lvl8pPr marL="3143250" indent="-228600" algn="l" rtl="0" fontAlgn="base">
              <a:spcBef>
                <a:spcPct val="20000"/>
              </a:spcBef>
              <a:spcAft>
                <a:spcPct val="0"/>
              </a:spcAft>
              <a:defRPr sz="2800">
                <a:solidFill>
                  <a:schemeClr val="tx1"/>
                </a:solidFill>
                <a:latin typeface="+mn-lt"/>
              </a:defRPr>
            </a:lvl8pPr>
            <a:lvl9pPr marL="3600450" indent="-228600" algn="l" rtl="0" fontAlgn="base">
              <a:spcBef>
                <a:spcPct val="20000"/>
              </a:spcBef>
              <a:spcAft>
                <a:spcPct val="0"/>
              </a:spcAft>
              <a:defRPr sz="2800">
                <a:solidFill>
                  <a:schemeClr val="tx1"/>
                </a:solidFill>
                <a:latin typeface="+mn-lt"/>
              </a:defRPr>
            </a:lvl9pPr>
          </a:lstStyle>
          <a:p>
            <a:pPr marL="457200" lvl="1" indent="0">
              <a:lnSpc>
                <a:spcPct val="80000"/>
              </a:lnSpc>
              <a:spcBef>
                <a:spcPct val="50000"/>
              </a:spcBef>
              <a:spcAft>
                <a:spcPct val="20000"/>
              </a:spcAft>
              <a:buNone/>
            </a:pPr>
            <a:r>
              <a:rPr lang="en-US" i="1" kern="0" dirty="0">
                <a:solidFill>
                  <a:srgbClr val="002060"/>
                </a:solidFill>
                <a:latin typeface="Arial Narrow" panose="020B0606020202030204" pitchFamily="34" charset="0"/>
              </a:rPr>
              <a:t>*Effective December 20, 2014 through December 20, 2020, CMS Renews Joint Commission Deeming Authority for Ambulatory Surgery Centers </a:t>
            </a:r>
          </a:p>
        </p:txBody>
      </p:sp>
      <p:sp>
        <p:nvSpPr>
          <p:cNvPr id="7" name="Text Placeholder 1">
            <a:extLst>
              <a:ext uri="{FF2B5EF4-FFF2-40B4-BE49-F238E27FC236}">
                <a16:creationId xmlns:a16="http://schemas.microsoft.com/office/drawing/2014/main" id="{091ABEBD-8121-4E83-A7F3-9399327B037F}"/>
              </a:ext>
            </a:extLst>
          </p:cNvPr>
          <p:cNvSpPr txBox="1">
            <a:spLocks/>
          </p:cNvSpPr>
          <p:nvPr/>
        </p:nvSpPr>
        <p:spPr>
          <a:xfrm>
            <a:off x="334454" y="159526"/>
            <a:ext cx="7876096" cy="60896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US" sz="1800" kern="1200" dirty="0" smtClean="0">
                <a:solidFill>
                  <a:schemeClr val="tx2"/>
                </a:solidFill>
                <a:latin typeface="Georgia" panose="02040502050405020303" pitchFamily="18" charset="0"/>
                <a:ea typeface="+mj-ea"/>
                <a:cs typeface="+mj-cs"/>
              </a:defRPr>
            </a:lvl1pPr>
            <a:lvl2pPr marL="0" indent="0" algn="l" defTabSz="914400" rtl="0" eaLnBrk="1" latinLnBrk="0" hangingPunct="1">
              <a:lnSpc>
                <a:spcPct val="100000"/>
              </a:lnSpc>
              <a:spcBef>
                <a:spcPts val="100"/>
              </a:spcBef>
              <a:spcAft>
                <a:spcPts val="1600"/>
              </a:spcAft>
              <a:buFont typeface="ITC Franklin Gothic Std Book" panose="020B0504030503020204" pitchFamily="34" charset="0"/>
              <a:buNone/>
              <a:defRPr lang="en-US" sz="1300" kern="1200" dirty="0" smtClean="0">
                <a:solidFill>
                  <a:schemeClr val="accent3"/>
                </a:solidFill>
                <a:latin typeface="ITC Franklin Gothic Std Book" panose="020B0504030503020204" pitchFamily="34" charset="0"/>
                <a:ea typeface="+mj-ea"/>
                <a:cs typeface="+mj-cs"/>
              </a:defRPr>
            </a:lvl2pPr>
            <a:lvl3pPr marL="571500" indent="-288925" algn="l" defTabSz="914400" rtl="0" eaLnBrk="1" latinLnBrk="0" hangingPunct="1">
              <a:lnSpc>
                <a:spcPct val="100000"/>
              </a:lnSpc>
              <a:spcBef>
                <a:spcPts val="0"/>
              </a:spcBef>
              <a:spcAft>
                <a:spcPts val="1600"/>
              </a:spcAft>
              <a:buFont typeface="ITC Franklin Gothic Std Book" panose="020B0504030503020204" pitchFamily="34" charset="0"/>
              <a:buChar char="−"/>
              <a:defRPr lang="en-US" sz="2500" kern="1200" dirty="0" smtClean="0">
                <a:solidFill>
                  <a:schemeClr val="tx2"/>
                </a:solidFill>
                <a:latin typeface="Georgia" panose="02040502050405020303" pitchFamily="18" charset="0"/>
                <a:ea typeface="+mj-ea"/>
                <a:cs typeface="+mj-cs"/>
              </a:defRPr>
            </a:lvl3pPr>
            <a:lvl4pPr marL="865188" indent="-287338" algn="l" defTabSz="914400" rtl="0" eaLnBrk="1" latinLnBrk="0" hangingPunct="1">
              <a:lnSpc>
                <a:spcPct val="100000"/>
              </a:lnSpc>
              <a:spcBef>
                <a:spcPts val="0"/>
              </a:spcBef>
              <a:spcAft>
                <a:spcPts val="1600"/>
              </a:spcAft>
              <a:buFont typeface="ITC Franklin Gothic Std Book" panose="020B0504030503020204" pitchFamily="34" charset="0"/>
              <a:buChar char="−"/>
              <a:defRPr lang="en-US" sz="2500" kern="1200" dirty="0" smtClean="0">
                <a:solidFill>
                  <a:schemeClr val="tx2"/>
                </a:solidFill>
                <a:latin typeface="Georgia" panose="02040502050405020303" pitchFamily="18" charset="0"/>
                <a:ea typeface="+mj-ea"/>
                <a:cs typeface="+mj-cs"/>
              </a:defRPr>
            </a:lvl4pPr>
            <a:lvl5pPr marL="1143000" indent="-284163" algn="l" defTabSz="914400" rtl="0" eaLnBrk="1" latinLnBrk="0" hangingPunct="1">
              <a:lnSpc>
                <a:spcPct val="100000"/>
              </a:lnSpc>
              <a:spcBef>
                <a:spcPts val="0"/>
              </a:spcBef>
              <a:spcAft>
                <a:spcPts val="1600"/>
              </a:spcAft>
              <a:buFont typeface="ITC Franklin Gothic Std Book" panose="020B0504030503020204" pitchFamily="34" charset="0"/>
              <a:buChar char="−"/>
              <a:defRPr lang="en-US" sz="2500" kern="1200" dirty="0">
                <a:solidFill>
                  <a:schemeClr val="tx2"/>
                </a:solidFill>
                <a:latin typeface="Georgia" panose="02040502050405020303" pitchFamily="18" charset="0"/>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spc="10" dirty="0"/>
              <a:t>Ambulatory Health Care Accreditation </a:t>
            </a:r>
          </a:p>
        </p:txBody>
      </p:sp>
    </p:spTree>
    <p:extLst>
      <p:ext uri="{BB962C8B-B14F-4D97-AF65-F5344CB8AC3E}">
        <p14:creationId xmlns:p14="http://schemas.microsoft.com/office/powerpoint/2010/main" val="460080362"/>
      </p:ext>
    </p:extLst>
  </p:cSld>
  <p:clrMapOvr>
    <a:masterClrMapping/>
  </p:clrMapOvr>
</p:sld>
</file>

<file path=ppt/theme/theme1.xml><?xml version="1.0" encoding="utf-8"?>
<a:theme xmlns:a="http://schemas.openxmlformats.org/drawingml/2006/main" name="BB TJC Simple Stnd">
  <a:themeElements>
    <a:clrScheme name="Custom 7">
      <a:dk1>
        <a:srgbClr val="000000"/>
      </a:dk1>
      <a:lt1>
        <a:sysClr val="window" lastClr="FFFFFF"/>
      </a:lt1>
      <a:dk2>
        <a:srgbClr val="1F336B"/>
      </a:dk2>
      <a:lt2>
        <a:srgbClr val="BCBEC0"/>
      </a:lt2>
      <a:accent1>
        <a:srgbClr val="1F336B"/>
      </a:accent1>
      <a:accent2>
        <a:srgbClr val="FFBF00"/>
      </a:accent2>
      <a:accent3>
        <a:srgbClr val="EF5125"/>
      </a:accent3>
      <a:accent4>
        <a:srgbClr val="007B5F"/>
      </a:accent4>
      <a:accent5>
        <a:srgbClr val="6F263D"/>
      </a:accent5>
      <a:accent6>
        <a:srgbClr val="248FA0"/>
      </a:accent6>
      <a:hlink>
        <a:srgbClr val="23346A"/>
      </a:hlink>
      <a:folHlink>
        <a:srgbClr val="23346A"/>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B TJC Simple Stnd" id="{E2EBB84E-1423-453B-8BB2-6D56C5C4DE48}" vid="{7E134F0B-ECC0-4475-9005-2D5E938CF13F}"/>
    </a:ext>
  </a:extLst>
</a:theme>
</file>

<file path=ppt/theme/theme2.xml><?xml version="1.0" encoding="utf-8"?>
<a:theme xmlns:a="http://schemas.openxmlformats.org/drawingml/2006/main" name="TJC Standard V2">
  <a:themeElements>
    <a:clrScheme name="Custom 7">
      <a:dk1>
        <a:srgbClr val="000000"/>
      </a:dk1>
      <a:lt1>
        <a:sysClr val="window" lastClr="FFFFFF"/>
      </a:lt1>
      <a:dk2>
        <a:srgbClr val="1F336B"/>
      </a:dk2>
      <a:lt2>
        <a:srgbClr val="BCBEC0"/>
      </a:lt2>
      <a:accent1>
        <a:srgbClr val="1F336B"/>
      </a:accent1>
      <a:accent2>
        <a:srgbClr val="FFBF00"/>
      </a:accent2>
      <a:accent3>
        <a:srgbClr val="EF5125"/>
      </a:accent3>
      <a:accent4>
        <a:srgbClr val="007B5F"/>
      </a:accent4>
      <a:accent5>
        <a:srgbClr val="6F263D"/>
      </a:accent5>
      <a:accent6>
        <a:srgbClr val="248FA0"/>
      </a:accent6>
      <a:hlink>
        <a:srgbClr val="23346A"/>
      </a:hlink>
      <a:folHlink>
        <a:srgbClr val="23346A"/>
      </a:folHlink>
    </a:clrScheme>
    <a:fontScheme name="Custom 26">
      <a:majorFont>
        <a:latin typeface="Georgia"/>
        <a:ea typeface=""/>
        <a:cs typeface=""/>
      </a:majorFont>
      <a:minorFont>
        <a:latin typeface="ITC Franklin Gothic Std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JC Standard V2" id="{D40BF262-6A4D-4F24-BFB7-3B42F8CBD467}" vid="{4026F7C7-9341-46AE-A678-EFAFC51A1FB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74B7884FB91544B800044876474D98" ma:contentTypeVersion="12" ma:contentTypeDescription="Create a new document." ma:contentTypeScope="" ma:versionID="1b14a47438e7b5119f81129f267290ed">
  <xsd:schema xmlns:xsd="http://www.w3.org/2001/XMLSchema" xmlns:xs="http://www.w3.org/2001/XMLSchema" xmlns:p="http://schemas.microsoft.com/office/2006/metadata/properties" xmlns:ns1="http://schemas.microsoft.com/sharepoint/v3" xmlns:ns3="b93634b9-401e-4cec-9d09-8d4d87accdee" xmlns:ns4="3c408944-2faf-46b5-b73c-9b50da4283eb" targetNamespace="http://schemas.microsoft.com/office/2006/metadata/properties" ma:root="true" ma:fieldsID="0381aabe3bdf61f613af6d831e3c1897" ns1:_="" ns3:_="" ns4:_="">
    <xsd:import namespace="http://schemas.microsoft.com/sharepoint/v3"/>
    <xsd:import namespace="b93634b9-401e-4cec-9d09-8d4d87accdee"/>
    <xsd:import namespace="3c408944-2faf-46b5-b73c-9b50da4283e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1:_ip_UnifiedCompliancePolicyProperties" minOccurs="0"/>
                <xsd:element ref="ns1:_ip_UnifiedCompliancePolicyUIAc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3634b9-401e-4cec-9d09-8d4d87accde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408944-2faf-46b5-b73c-9b50da4283e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5B97E8-FADC-405D-B22F-5A7C2BBA0C39}">
  <ds:schemaRefs>
    <ds:schemaRef ds:uri="http://schemas.openxmlformats.org/package/2006/metadata/core-properties"/>
    <ds:schemaRef ds:uri="http://purl.org/dc/terms/"/>
    <ds:schemaRef ds:uri="http://purl.org/dc/elements/1.1/"/>
    <ds:schemaRef ds:uri="http://schemas.microsoft.com/sharepoint/v3"/>
    <ds:schemaRef ds:uri="http://schemas.microsoft.com/office/2006/documentManagement/types"/>
    <ds:schemaRef ds:uri="http://www.w3.org/XML/1998/namespace"/>
    <ds:schemaRef ds:uri="b93634b9-401e-4cec-9d09-8d4d87accdee"/>
    <ds:schemaRef ds:uri="http://schemas.microsoft.com/office/infopath/2007/PartnerControls"/>
    <ds:schemaRef ds:uri="3c408944-2faf-46b5-b73c-9b50da4283eb"/>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B940282E-1847-4819-99AB-3C6F241CDED6}">
  <ds:schemaRefs>
    <ds:schemaRef ds:uri="http://schemas.microsoft.com/sharepoint/v3/contenttype/forms"/>
  </ds:schemaRefs>
</ds:datastoreItem>
</file>

<file path=customXml/itemProps3.xml><?xml version="1.0" encoding="utf-8"?>
<ds:datastoreItem xmlns:ds="http://schemas.openxmlformats.org/officeDocument/2006/customXml" ds:itemID="{10E4BD89-30EB-4D66-8D07-82E4BB41B6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93634b9-401e-4cec-9d09-8d4d87accdee"/>
    <ds:schemaRef ds:uri="3c408944-2faf-46b5-b73c-9b50da4283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TJC PPT Template 2019 Simple (1)</Template>
  <TotalTime>5406</TotalTime>
  <Words>5264</Words>
  <Application>Microsoft Office PowerPoint</Application>
  <PresentationFormat>On-screen Show (4:3)</PresentationFormat>
  <Paragraphs>535</Paragraphs>
  <Slides>48</Slides>
  <Notes>48</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48</vt:i4>
      </vt:variant>
    </vt:vector>
  </HeadingPairs>
  <TitlesOfParts>
    <vt:vector size="62" baseType="lpstr">
      <vt:lpstr>AppleSymbols</vt:lpstr>
      <vt:lpstr>Arial</vt:lpstr>
      <vt:lpstr>Arial Narrow</vt:lpstr>
      <vt:lpstr>Calibri</vt:lpstr>
      <vt:lpstr>Courier New</vt:lpstr>
      <vt:lpstr>Franklin Gothic Book</vt:lpstr>
      <vt:lpstr>Georgia</vt:lpstr>
      <vt:lpstr>ITC Franklin Gothic Std Book</vt:lpstr>
      <vt:lpstr>System Font Regular</vt:lpstr>
      <vt:lpstr>Times New Roman</vt:lpstr>
      <vt:lpstr>Wingdings</vt:lpstr>
      <vt:lpstr>Wingdings 3</vt:lpstr>
      <vt:lpstr>BB TJC Simple Stnd</vt:lpstr>
      <vt:lpstr>TJC Standard V2</vt:lpstr>
      <vt:lpstr>Joint Commission Ambulatory Care Accreditation Process </vt:lpstr>
      <vt:lpstr>PowerPoint Presentation</vt:lpstr>
      <vt:lpstr>Agenda</vt:lpstr>
      <vt:lpstr>Four Entities – One Vision</vt:lpstr>
      <vt:lpstr>PowerPoint Presentation</vt:lpstr>
      <vt:lpstr>About Ambulatory Care Surveyors</vt:lpstr>
      <vt:lpstr>Who Can Apply?</vt:lpstr>
      <vt:lpstr>PowerPoint Presentation</vt:lpstr>
      <vt:lpstr>PowerPoint Presentation</vt:lpstr>
      <vt:lpstr>Deemed Status Facts</vt:lpstr>
      <vt:lpstr>ASCs Seeking Deemed Status</vt:lpstr>
      <vt:lpstr>PowerPoint Presentation</vt:lpstr>
      <vt:lpstr>California Outpatient Surgical Settings Subject to the Medical Board of California (MBC) accreditation mandate </vt:lpstr>
      <vt:lpstr>Key Differences: Office-Based Surgery (OBS) vs. ASC</vt:lpstr>
      <vt:lpstr>PowerPoint Presentation</vt:lpstr>
      <vt:lpstr>PowerPoint Presentation</vt:lpstr>
      <vt:lpstr>Months leading up to survey</vt:lpstr>
      <vt:lpstr>Required Written Documentation</vt:lpstr>
      <vt:lpstr>Ready to Go Binder</vt:lpstr>
      <vt:lpstr>Most Common Findings</vt:lpstr>
      <vt:lpstr>Survey Activity Guide </vt:lpstr>
      <vt:lpstr>Survey Notification</vt:lpstr>
      <vt:lpstr>PowerPoint Presentation</vt:lpstr>
      <vt:lpstr>PowerPoint Presentation</vt:lpstr>
      <vt:lpstr>Survey Team – Deemed ASCs</vt:lpstr>
      <vt:lpstr>Patient Tracer Methodology </vt:lpstr>
      <vt:lpstr>Hints During the Survey</vt:lpstr>
      <vt:lpstr>Hints During the Survey</vt:lpstr>
      <vt:lpstr>PowerPoint Presentation</vt:lpstr>
      <vt:lpstr>SAFER Matrix</vt:lpstr>
      <vt:lpstr>What happens after your survey? </vt:lpstr>
      <vt:lpstr>PowerPoint Presentation</vt:lpstr>
      <vt:lpstr>PowerPoint Presentation</vt:lpstr>
      <vt:lpstr>PowerPoint Presentation</vt:lpstr>
      <vt:lpstr>PowerPoint Presentation</vt:lpstr>
      <vt:lpstr>PowerPoint Presentation</vt:lpstr>
      <vt:lpstr>Resources:</vt:lpstr>
      <vt:lpstr>Resources:</vt:lpstr>
      <vt:lpstr>Resources:</vt:lpstr>
      <vt:lpstr>Survey Activity Guide</vt:lpstr>
      <vt:lpstr>Heads Up Report</vt:lpstr>
      <vt:lpstr>PowerPoint Presentation</vt:lpstr>
      <vt:lpstr>Industry News/Resources</vt:lpstr>
      <vt:lpstr>Ambulatory Care HAI Portal</vt:lpstr>
      <vt:lpstr>Physical Environment Portal</vt:lpstr>
      <vt:lpstr>Emergency Management Portal</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Rommie</dc:creator>
  <cp:lastModifiedBy>Sochacki, Thaddeus</cp:lastModifiedBy>
  <cp:revision>72</cp:revision>
  <cp:lastPrinted>2018-11-29T21:47:04Z</cp:lastPrinted>
  <dcterms:created xsi:type="dcterms:W3CDTF">2018-11-07T14:58:03Z</dcterms:created>
  <dcterms:modified xsi:type="dcterms:W3CDTF">2019-12-11T22:03:26Z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0x0101006274B7884FB91544B800044876474D98</vt:lpwstr>
  </property>
</Properties>
</file>